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9" r:id="rId3"/>
    <p:sldId id="261" r:id="rId4"/>
    <p:sldId id="260" r:id="rId5"/>
    <p:sldId id="264" r:id="rId6"/>
    <p:sldId id="263" r:id="rId7"/>
    <p:sldId id="268" r:id="rId8"/>
    <p:sldId id="266" r:id="rId9"/>
    <p:sldId id="265" r:id="rId10"/>
    <p:sldId id="267" r:id="rId11"/>
    <p:sldId id="269" r:id="rId12"/>
    <p:sldId id="273" r:id="rId13"/>
    <p:sldId id="275" r:id="rId14"/>
    <p:sldId id="274" r:id="rId15"/>
    <p:sldId id="276" r:id="rId16"/>
    <p:sldId id="281" r:id="rId17"/>
    <p:sldId id="279" r:id="rId18"/>
    <p:sldId id="280" r:id="rId19"/>
    <p:sldId id="278" r:id="rId20"/>
    <p:sldId id="282"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A900"/>
    <a:srgbClr val="F1A5A5"/>
    <a:srgbClr val="FFC000"/>
    <a:srgbClr val="FFEAA7"/>
    <a:srgbClr val="E45656"/>
    <a:srgbClr val="768FD4"/>
    <a:srgbClr val="B3C1E7"/>
    <a:srgbClr val="4D79C7"/>
    <a:srgbClr val="607796"/>
    <a:srgbClr val="4466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2A691-025D-451E-B874-95C0DCA697DC}" v="873" dt="2022-05-27T09:14:39.1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64034" autoAdjust="0"/>
  </p:normalViewPr>
  <p:slideViewPr>
    <p:cSldViewPr snapToGrid="0">
      <p:cViewPr>
        <p:scale>
          <a:sx n="50" d="100"/>
          <a:sy n="50" d="100"/>
        </p:scale>
        <p:origin x="600" y="50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3C42A691-025D-451E-B874-95C0DCA697DC}"/>
    <pc:docChg chg="undo custSel addSld delSld modSld sldOrd">
      <pc:chgData name="김소희" userId="292a1162-0793-4577-a94d-2dae0dfa5995" providerId="ADAL" clId="{3C42A691-025D-451E-B874-95C0DCA697DC}" dt="2022-05-27T09:15:34.026" v="6530" actId="20577"/>
      <pc:docMkLst>
        <pc:docMk/>
      </pc:docMkLst>
      <pc:sldChg chg="modSp mod">
        <pc:chgData name="김소희" userId="292a1162-0793-4577-a94d-2dae0dfa5995" providerId="ADAL" clId="{3C42A691-025D-451E-B874-95C0DCA697DC}" dt="2022-05-27T05:45:49.270" v="1470" actId="12"/>
        <pc:sldMkLst>
          <pc:docMk/>
          <pc:sldMk cId="3100450580" sldId="259"/>
        </pc:sldMkLst>
        <pc:spChg chg="mod">
          <ac:chgData name="김소희" userId="292a1162-0793-4577-a94d-2dae0dfa5995" providerId="ADAL" clId="{3C42A691-025D-451E-B874-95C0DCA697DC}" dt="2022-05-27T05:45:49.270" v="1470" actId="12"/>
          <ac:spMkLst>
            <pc:docMk/>
            <pc:sldMk cId="3100450580" sldId="259"/>
            <ac:spMk id="11" creationId="{9B6A7BE8-DA0E-E598-1132-9B432BA49502}"/>
          </ac:spMkLst>
        </pc:spChg>
      </pc:sldChg>
      <pc:sldChg chg="addSp modSp mod">
        <pc:chgData name="김소희" userId="292a1162-0793-4577-a94d-2dae0dfa5995" providerId="ADAL" clId="{3C42A691-025D-451E-B874-95C0DCA697DC}" dt="2022-05-27T04:18:58.438" v="30" actId="1076"/>
        <pc:sldMkLst>
          <pc:docMk/>
          <pc:sldMk cId="553633419" sldId="265"/>
        </pc:sldMkLst>
        <pc:spChg chg="add mod">
          <ac:chgData name="김소희" userId="292a1162-0793-4577-a94d-2dae0dfa5995" providerId="ADAL" clId="{3C42A691-025D-451E-B874-95C0DCA697DC}" dt="2022-05-27T04:18:58.438" v="30" actId="1076"/>
          <ac:spMkLst>
            <pc:docMk/>
            <pc:sldMk cId="553633419" sldId="265"/>
            <ac:spMk id="2" creationId="{EFA6F1A6-620C-3F05-F2ED-21D6CA035B2A}"/>
          </ac:spMkLst>
        </pc:spChg>
      </pc:sldChg>
      <pc:sldChg chg="addSp delSp modSp mod">
        <pc:chgData name="김소희" userId="292a1162-0793-4577-a94d-2dae0dfa5995" providerId="ADAL" clId="{3C42A691-025D-451E-B874-95C0DCA697DC}" dt="2022-05-27T06:00:20.724" v="1836" actId="1076"/>
        <pc:sldMkLst>
          <pc:docMk/>
          <pc:sldMk cId="475657439" sldId="269"/>
        </pc:sldMkLst>
        <pc:spChg chg="mod">
          <ac:chgData name="김소희" userId="292a1162-0793-4577-a94d-2dae0dfa5995" providerId="ADAL" clId="{3C42A691-025D-451E-B874-95C0DCA697DC}" dt="2022-05-27T05:59:59.525" v="1827" actId="1076"/>
          <ac:spMkLst>
            <pc:docMk/>
            <pc:sldMk cId="475657439" sldId="269"/>
            <ac:spMk id="4" creationId="{ADA092F3-D38A-7E58-7814-71B5F6943D3C}"/>
          </ac:spMkLst>
        </pc:spChg>
        <pc:spChg chg="mod">
          <ac:chgData name="김소희" userId="292a1162-0793-4577-a94d-2dae0dfa5995" providerId="ADAL" clId="{3C42A691-025D-451E-B874-95C0DCA697DC}" dt="2022-05-27T06:00:01.497" v="1828" actId="1076"/>
          <ac:spMkLst>
            <pc:docMk/>
            <pc:sldMk cId="475657439" sldId="269"/>
            <ac:spMk id="6" creationId="{8A83BD88-01B7-7F44-FE0F-0727C739441B}"/>
          </ac:spMkLst>
        </pc:spChg>
        <pc:picChg chg="del mod">
          <ac:chgData name="김소희" userId="292a1162-0793-4577-a94d-2dae0dfa5995" providerId="ADAL" clId="{3C42A691-025D-451E-B874-95C0DCA697DC}" dt="2022-05-27T04:19:37.342" v="31" actId="478"/>
          <ac:picMkLst>
            <pc:docMk/>
            <pc:sldMk cId="475657439" sldId="269"/>
            <ac:picMk id="2" creationId="{85D2C190-B1CD-E191-B4E9-5841C4CC3038}"/>
          </ac:picMkLst>
        </pc:picChg>
        <pc:picChg chg="add del mod">
          <ac:chgData name="김소희" userId="292a1162-0793-4577-a94d-2dae0dfa5995" providerId="ADAL" clId="{3C42A691-025D-451E-B874-95C0DCA697DC}" dt="2022-05-27T04:40:54.338" v="387" actId="478"/>
          <ac:picMkLst>
            <pc:docMk/>
            <pc:sldMk cId="475657439" sldId="269"/>
            <ac:picMk id="7" creationId="{A300728B-B837-9F5B-F617-EE75F8B0798C}"/>
          </ac:picMkLst>
        </pc:picChg>
        <pc:picChg chg="add mod">
          <ac:chgData name="김소희" userId="292a1162-0793-4577-a94d-2dae0dfa5995" providerId="ADAL" clId="{3C42A691-025D-451E-B874-95C0DCA697DC}" dt="2022-05-27T06:00:20.724" v="1836" actId="1076"/>
          <ac:picMkLst>
            <pc:docMk/>
            <pc:sldMk cId="475657439" sldId="269"/>
            <ac:picMk id="10" creationId="{663F1A48-E073-C5C3-32BD-55F200712E88}"/>
          </ac:picMkLst>
        </pc:picChg>
      </pc:sldChg>
      <pc:sldChg chg="addSp delSp modSp mod modNotesTx">
        <pc:chgData name="김소희" userId="292a1162-0793-4577-a94d-2dae0dfa5995" providerId="ADAL" clId="{3C42A691-025D-451E-B874-95C0DCA697DC}" dt="2022-05-27T07:53:42.727" v="4193" actId="207"/>
        <pc:sldMkLst>
          <pc:docMk/>
          <pc:sldMk cId="3073435858" sldId="273"/>
        </pc:sldMkLst>
        <pc:spChg chg="mod">
          <ac:chgData name="김소희" userId="292a1162-0793-4577-a94d-2dae0dfa5995" providerId="ADAL" clId="{3C42A691-025D-451E-B874-95C0DCA697DC}" dt="2022-05-27T05:01:55.504" v="503" actId="207"/>
          <ac:spMkLst>
            <pc:docMk/>
            <pc:sldMk cId="3073435858" sldId="273"/>
            <ac:spMk id="4" creationId="{ADA092F3-D38A-7E58-7814-71B5F6943D3C}"/>
          </ac:spMkLst>
        </pc:spChg>
        <pc:spChg chg="mod">
          <ac:chgData name="김소희" userId="292a1162-0793-4577-a94d-2dae0dfa5995" providerId="ADAL" clId="{3C42A691-025D-451E-B874-95C0DCA697DC}" dt="2022-05-27T05:30:12.643" v="1143" actId="207"/>
          <ac:spMkLst>
            <pc:docMk/>
            <pc:sldMk cId="3073435858" sldId="273"/>
            <ac:spMk id="6" creationId="{8A83BD88-01B7-7F44-FE0F-0727C739441B}"/>
          </ac:spMkLst>
        </pc:spChg>
        <pc:spChg chg="mod">
          <ac:chgData name="김소희" userId="292a1162-0793-4577-a94d-2dae0dfa5995" providerId="ADAL" clId="{3C42A691-025D-451E-B874-95C0DCA697DC}" dt="2022-05-27T05:12:39.665" v="662" actId="208"/>
          <ac:spMkLst>
            <pc:docMk/>
            <pc:sldMk cId="3073435858" sldId="273"/>
            <ac:spMk id="7" creationId="{5D0AD262-CB2F-5E0D-33B4-8133AC5EE7A6}"/>
          </ac:spMkLst>
        </pc:spChg>
        <pc:spChg chg="add del">
          <ac:chgData name="김소희" userId="292a1162-0793-4577-a94d-2dae0dfa5995" providerId="ADAL" clId="{3C42A691-025D-451E-B874-95C0DCA697DC}" dt="2022-05-27T04:23:23.021" v="57" actId="22"/>
          <ac:spMkLst>
            <pc:docMk/>
            <pc:sldMk cId="3073435858" sldId="273"/>
            <ac:spMk id="12" creationId="{B1F900EA-EF40-B151-4513-06D3CFFDEF46}"/>
          </ac:spMkLst>
        </pc:spChg>
        <pc:spChg chg="add del">
          <ac:chgData name="김소희" userId="292a1162-0793-4577-a94d-2dae0dfa5995" providerId="ADAL" clId="{3C42A691-025D-451E-B874-95C0DCA697DC}" dt="2022-05-27T04:23:24.553" v="59" actId="22"/>
          <ac:spMkLst>
            <pc:docMk/>
            <pc:sldMk cId="3073435858" sldId="273"/>
            <ac:spMk id="13" creationId="{AA88E440-21CF-A116-83B7-D37CBDE36F52}"/>
          </ac:spMkLst>
        </pc:spChg>
        <pc:spChg chg="add del">
          <ac:chgData name="김소희" userId="292a1162-0793-4577-a94d-2dae0dfa5995" providerId="ADAL" clId="{3C42A691-025D-451E-B874-95C0DCA697DC}" dt="2022-05-27T04:23:26.880" v="61" actId="22"/>
          <ac:spMkLst>
            <pc:docMk/>
            <pc:sldMk cId="3073435858" sldId="273"/>
            <ac:spMk id="15" creationId="{2FD2C2FC-65E7-D765-29C3-97D1DA1ECAF2}"/>
          </ac:spMkLst>
        </pc:spChg>
        <pc:spChg chg="add del">
          <ac:chgData name="김소희" userId="292a1162-0793-4577-a94d-2dae0dfa5995" providerId="ADAL" clId="{3C42A691-025D-451E-B874-95C0DCA697DC}" dt="2022-05-27T04:23:29.473" v="63" actId="22"/>
          <ac:spMkLst>
            <pc:docMk/>
            <pc:sldMk cId="3073435858" sldId="273"/>
            <ac:spMk id="17" creationId="{C7BF45EF-14BF-434B-1FDE-DC7CA7D08EB8}"/>
          </ac:spMkLst>
        </pc:spChg>
        <pc:spChg chg="add del mod">
          <ac:chgData name="김소희" userId="292a1162-0793-4577-a94d-2dae0dfa5995" providerId="ADAL" clId="{3C42A691-025D-451E-B874-95C0DCA697DC}" dt="2022-05-27T04:40:31.183" v="382" actId="478"/>
          <ac:spMkLst>
            <pc:docMk/>
            <pc:sldMk cId="3073435858" sldId="273"/>
            <ac:spMk id="18" creationId="{9AD027F5-8633-1AC2-7575-3C33F260FE35}"/>
          </ac:spMkLst>
        </pc:spChg>
        <pc:spChg chg="add mod">
          <ac:chgData name="김소희" userId="292a1162-0793-4577-a94d-2dae0dfa5995" providerId="ADAL" clId="{3C42A691-025D-451E-B874-95C0DCA697DC}" dt="2022-05-27T05:04:47.684" v="581" actId="1076"/>
          <ac:spMkLst>
            <pc:docMk/>
            <pc:sldMk cId="3073435858" sldId="273"/>
            <ac:spMk id="20" creationId="{4F54475D-3A81-5B63-146C-8E8919DB6F17}"/>
          </ac:spMkLst>
        </pc:spChg>
        <pc:spChg chg="add mod">
          <ac:chgData name="김소희" userId="292a1162-0793-4577-a94d-2dae0dfa5995" providerId="ADAL" clId="{3C42A691-025D-451E-B874-95C0DCA697DC}" dt="2022-05-27T04:40:46.031" v="386" actId="1076"/>
          <ac:spMkLst>
            <pc:docMk/>
            <pc:sldMk cId="3073435858" sldId="273"/>
            <ac:spMk id="22" creationId="{8C063F35-CDF2-D5BB-5DE3-62FACE091F98}"/>
          </ac:spMkLst>
        </pc:spChg>
        <pc:spChg chg="add del mod">
          <ac:chgData name="김소희" userId="292a1162-0793-4577-a94d-2dae0dfa5995" providerId="ADAL" clId="{3C42A691-025D-451E-B874-95C0DCA697DC}" dt="2022-05-27T04:34:45.114" v="259" actId="478"/>
          <ac:spMkLst>
            <pc:docMk/>
            <pc:sldMk cId="3073435858" sldId="273"/>
            <ac:spMk id="24" creationId="{A060186E-7074-23B0-8302-D3183242FF31}"/>
          </ac:spMkLst>
        </pc:spChg>
        <pc:spChg chg="add mod">
          <ac:chgData name="김소희" userId="292a1162-0793-4577-a94d-2dae0dfa5995" providerId="ADAL" clId="{3C42A691-025D-451E-B874-95C0DCA697DC}" dt="2022-05-27T04:40:46.031" v="386" actId="1076"/>
          <ac:spMkLst>
            <pc:docMk/>
            <pc:sldMk cId="3073435858" sldId="273"/>
            <ac:spMk id="25" creationId="{44605FCF-F523-CDF8-E76A-48511F1ED72E}"/>
          </ac:spMkLst>
        </pc:spChg>
        <pc:spChg chg="add mod">
          <ac:chgData name="김소희" userId="292a1162-0793-4577-a94d-2dae0dfa5995" providerId="ADAL" clId="{3C42A691-025D-451E-B874-95C0DCA697DC}" dt="2022-05-27T05:08:35.631" v="621" actId="1076"/>
          <ac:spMkLst>
            <pc:docMk/>
            <pc:sldMk cId="3073435858" sldId="273"/>
            <ac:spMk id="27" creationId="{F6CD665C-9DD8-6997-9636-BAE59E58C95B}"/>
          </ac:spMkLst>
        </pc:spChg>
        <pc:spChg chg="add mod">
          <ac:chgData name="김소희" userId="292a1162-0793-4577-a94d-2dae0dfa5995" providerId="ADAL" clId="{3C42A691-025D-451E-B874-95C0DCA697DC}" dt="2022-05-27T07:53:40.786" v="4185" actId="1038"/>
          <ac:spMkLst>
            <pc:docMk/>
            <pc:sldMk cId="3073435858" sldId="273"/>
            <ac:spMk id="28" creationId="{016DC577-62E1-A797-DCB9-87ED05029C2D}"/>
          </ac:spMkLst>
        </pc:spChg>
        <pc:spChg chg="add mod">
          <ac:chgData name="김소희" userId="292a1162-0793-4577-a94d-2dae0dfa5995" providerId="ADAL" clId="{3C42A691-025D-451E-B874-95C0DCA697DC}" dt="2022-05-27T04:42:25.335" v="401" actId="1076"/>
          <ac:spMkLst>
            <pc:docMk/>
            <pc:sldMk cId="3073435858" sldId="273"/>
            <ac:spMk id="29" creationId="{D177969D-1F1D-63B6-FEBF-49CDBF46C424}"/>
          </ac:spMkLst>
        </pc:spChg>
        <pc:spChg chg="add mod">
          <ac:chgData name="김소희" userId="292a1162-0793-4577-a94d-2dae0dfa5995" providerId="ADAL" clId="{3C42A691-025D-451E-B874-95C0DCA697DC}" dt="2022-05-27T05:25:31.514" v="1003" actId="207"/>
          <ac:spMkLst>
            <pc:docMk/>
            <pc:sldMk cId="3073435858" sldId="273"/>
            <ac:spMk id="31" creationId="{6886C6E8-990C-A18C-0C08-2549B91B90A4}"/>
          </ac:spMkLst>
        </pc:spChg>
        <pc:spChg chg="add del mod">
          <ac:chgData name="김소희" userId="292a1162-0793-4577-a94d-2dae0dfa5995" providerId="ADAL" clId="{3C42A691-025D-451E-B874-95C0DCA697DC}" dt="2022-05-27T05:22:42.621" v="970" actId="478"/>
          <ac:spMkLst>
            <pc:docMk/>
            <pc:sldMk cId="3073435858" sldId="273"/>
            <ac:spMk id="34" creationId="{735EAE00-446F-268C-F172-AC060D1466D8}"/>
          </ac:spMkLst>
        </pc:spChg>
        <pc:spChg chg="add mod">
          <ac:chgData name="김소희" userId="292a1162-0793-4577-a94d-2dae0dfa5995" providerId="ADAL" clId="{3C42A691-025D-451E-B874-95C0DCA697DC}" dt="2022-05-27T07:53:40.786" v="4185" actId="1038"/>
          <ac:spMkLst>
            <pc:docMk/>
            <pc:sldMk cId="3073435858" sldId="273"/>
            <ac:spMk id="37" creationId="{F9D9C1FB-CBBD-53AE-3180-65FC3EBC7A42}"/>
          </ac:spMkLst>
        </pc:spChg>
        <pc:spChg chg="add mod">
          <ac:chgData name="김소희" userId="292a1162-0793-4577-a94d-2dae0dfa5995" providerId="ADAL" clId="{3C42A691-025D-451E-B874-95C0DCA697DC}" dt="2022-05-27T04:40:46.031" v="386" actId="1076"/>
          <ac:spMkLst>
            <pc:docMk/>
            <pc:sldMk cId="3073435858" sldId="273"/>
            <ac:spMk id="39" creationId="{BA762ED0-419F-964D-3672-344322F4160B}"/>
          </ac:spMkLst>
        </pc:spChg>
        <pc:spChg chg="add mod">
          <ac:chgData name="김소희" userId="292a1162-0793-4577-a94d-2dae0dfa5995" providerId="ADAL" clId="{3C42A691-025D-451E-B874-95C0DCA697DC}" dt="2022-05-27T07:53:42.727" v="4193" actId="207"/>
          <ac:spMkLst>
            <pc:docMk/>
            <pc:sldMk cId="3073435858" sldId="273"/>
            <ac:spMk id="40" creationId="{2B5D783E-FD74-950D-5F6D-6527ECF08036}"/>
          </ac:spMkLst>
        </pc:spChg>
        <pc:spChg chg="add mod">
          <ac:chgData name="김소희" userId="292a1162-0793-4577-a94d-2dae0dfa5995" providerId="ADAL" clId="{3C42A691-025D-451E-B874-95C0DCA697DC}" dt="2022-05-27T07:53:40.786" v="4185" actId="1038"/>
          <ac:spMkLst>
            <pc:docMk/>
            <pc:sldMk cId="3073435858" sldId="273"/>
            <ac:spMk id="41" creationId="{395F0B96-FDDA-AF8D-6FBE-D99FA15FA058}"/>
          </ac:spMkLst>
        </pc:spChg>
        <pc:spChg chg="add del mod">
          <ac:chgData name="김소희" userId="292a1162-0793-4577-a94d-2dae0dfa5995" providerId="ADAL" clId="{3C42A691-025D-451E-B874-95C0DCA697DC}" dt="2022-05-27T04:39:35.162" v="370" actId="478"/>
          <ac:spMkLst>
            <pc:docMk/>
            <pc:sldMk cId="3073435858" sldId="273"/>
            <ac:spMk id="42" creationId="{7907BE20-F90A-099C-A08C-16DE5F063936}"/>
          </ac:spMkLst>
        </pc:spChg>
        <pc:spChg chg="add mod">
          <ac:chgData name="김소희" userId="292a1162-0793-4577-a94d-2dae0dfa5995" providerId="ADAL" clId="{3C42A691-025D-451E-B874-95C0DCA697DC}" dt="2022-05-27T07:53:40.786" v="4185" actId="1038"/>
          <ac:spMkLst>
            <pc:docMk/>
            <pc:sldMk cId="3073435858" sldId="273"/>
            <ac:spMk id="43" creationId="{D0F864F2-2B95-9D17-D6F4-D1619518AA71}"/>
          </ac:spMkLst>
        </pc:spChg>
        <pc:spChg chg="add mod">
          <ac:chgData name="김소희" userId="292a1162-0793-4577-a94d-2dae0dfa5995" providerId="ADAL" clId="{3C42A691-025D-451E-B874-95C0DCA697DC}" dt="2022-05-27T07:53:40.786" v="4185" actId="1038"/>
          <ac:spMkLst>
            <pc:docMk/>
            <pc:sldMk cId="3073435858" sldId="273"/>
            <ac:spMk id="44" creationId="{284550A9-32DA-E249-F026-866B261CB907}"/>
          </ac:spMkLst>
        </pc:spChg>
        <pc:spChg chg="add mod">
          <ac:chgData name="김소희" userId="292a1162-0793-4577-a94d-2dae0dfa5995" providerId="ADAL" clId="{3C42A691-025D-451E-B874-95C0DCA697DC}" dt="2022-05-27T07:53:40.786" v="4185" actId="1038"/>
          <ac:spMkLst>
            <pc:docMk/>
            <pc:sldMk cId="3073435858" sldId="273"/>
            <ac:spMk id="45" creationId="{8D89AF92-7A5E-013F-0CF3-9C77C6ECAA88}"/>
          </ac:spMkLst>
        </pc:spChg>
        <pc:spChg chg="add mod">
          <ac:chgData name="김소희" userId="292a1162-0793-4577-a94d-2dae0dfa5995" providerId="ADAL" clId="{3C42A691-025D-451E-B874-95C0DCA697DC}" dt="2022-05-27T05:00:51.251" v="494" actId="1035"/>
          <ac:spMkLst>
            <pc:docMk/>
            <pc:sldMk cId="3073435858" sldId="273"/>
            <ac:spMk id="46" creationId="{28E1D1F4-BFD5-D312-9855-1F1632EBFADD}"/>
          </ac:spMkLst>
        </pc:spChg>
        <pc:picChg chg="mod">
          <ac:chgData name="김소희" userId="292a1162-0793-4577-a94d-2dae0dfa5995" providerId="ADAL" clId="{3C42A691-025D-451E-B874-95C0DCA697DC}" dt="2022-05-27T04:45:43.983" v="461" actId="1076"/>
          <ac:picMkLst>
            <pc:docMk/>
            <pc:sldMk cId="3073435858" sldId="273"/>
            <ac:picMk id="5" creationId="{0F5FDD73-FA22-92B4-C5D6-924590F1D98E}"/>
          </ac:picMkLst>
        </pc:picChg>
        <pc:picChg chg="add mod">
          <ac:chgData name="김소희" userId="292a1162-0793-4577-a94d-2dae0dfa5995" providerId="ADAL" clId="{3C42A691-025D-451E-B874-95C0DCA697DC}" dt="2022-05-27T04:40:46.031" v="386" actId="1076"/>
          <ac:picMkLst>
            <pc:docMk/>
            <pc:sldMk cId="3073435858" sldId="273"/>
            <ac:picMk id="10" creationId="{B6111ECA-0C57-3EF9-34A0-D8CC1C3B5FB3}"/>
          </ac:picMkLst>
        </pc:picChg>
        <pc:picChg chg="add mod">
          <ac:chgData name="김소희" userId="292a1162-0793-4577-a94d-2dae0dfa5995" providerId="ADAL" clId="{3C42A691-025D-451E-B874-95C0DCA697DC}" dt="2022-05-27T05:00:51.251" v="494" actId="1035"/>
          <ac:picMkLst>
            <pc:docMk/>
            <pc:sldMk cId="3073435858" sldId="273"/>
            <ac:picMk id="33" creationId="{EC4CFEBB-1729-8761-D687-E240F6EE0C0F}"/>
          </ac:picMkLst>
        </pc:picChg>
        <pc:picChg chg="add del mod">
          <ac:chgData name="김소희" userId="292a1162-0793-4577-a94d-2dae0dfa5995" providerId="ADAL" clId="{3C42A691-025D-451E-B874-95C0DCA697DC}" dt="2022-05-27T04:30:27.392" v="183" actId="478"/>
          <ac:picMkLst>
            <pc:docMk/>
            <pc:sldMk cId="3073435858" sldId="273"/>
            <ac:picMk id="1026" creationId="{125BC4B3-FA06-C3F8-8B91-F12BCF499022}"/>
          </ac:picMkLst>
        </pc:picChg>
        <pc:picChg chg="add del">
          <ac:chgData name="김소희" userId="292a1162-0793-4577-a94d-2dae0dfa5995" providerId="ADAL" clId="{3C42A691-025D-451E-B874-95C0DCA697DC}" dt="2022-05-27T04:30:38.076" v="185" actId="478"/>
          <ac:picMkLst>
            <pc:docMk/>
            <pc:sldMk cId="3073435858" sldId="273"/>
            <ac:picMk id="1028" creationId="{A0E874FE-ED91-9BCC-BFDB-0E95B3F107B7}"/>
          </ac:picMkLst>
        </pc:picChg>
        <pc:picChg chg="add del">
          <ac:chgData name="김소희" userId="292a1162-0793-4577-a94d-2dae0dfa5995" providerId="ADAL" clId="{3C42A691-025D-451E-B874-95C0DCA697DC}" dt="2022-05-27T04:30:43.633" v="187" actId="478"/>
          <ac:picMkLst>
            <pc:docMk/>
            <pc:sldMk cId="3073435858" sldId="273"/>
            <ac:picMk id="1030" creationId="{EFD2AC50-D262-44D9-4746-2985219E0A83}"/>
          </ac:picMkLst>
        </pc:picChg>
      </pc:sldChg>
      <pc:sldChg chg="addSp delSp modSp mod modNotesTx">
        <pc:chgData name="김소희" userId="292a1162-0793-4577-a94d-2dae0dfa5995" providerId="ADAL" clId="{3C42A691-025D-451E-B874-95C0DCA697DC}" dt="2022-05-27T08:11:02.948" v="4425"/>
        <pc:sldMkLst>
          <pc:docMk/>
          <pc:sldMk cId="2222205148" sldId="274"/>
        </pc:sldMkLst>
        <pc:spChg chg="del">
          <ac:chgData name="김소희" userId="292a1162-0793-4577-a94d-2dae0dfa5995" providerId="ADAL" clId="{3C42A691-025D-451E-B874-95C0DCA697DC}" dt="2022-05-27T05:11:59.599" v="659" actId="478"/>
          <ac:spMkLst>
            <pc:docMk/>
            <pc:sldMk cId="2222205148" sldId="274"/>
            <ac:spMk id="4" creationId="{ADA092F3-D38A-7E58-7814-71B5F6943D3C}"/>
          </ac:spMkLst>
        </pc:spChg>
        <pc:spChg chg="del">
          <ac:chgData name="김소희" userId="292a1162-0793-4577-a94d-2dae0dfa5995" providerId="ADAL" clId="{3C42A691-025D-451E-B874-95C0DCA697DC}" dt="2022-05-27T05:12:00.366" v="660" actId="478"/>
          <ac:spMkLst>
            <pc:docMk/>
            <pc:sldMk cId="2222205148" sldId="274"/>
            <ac:spMk id="6" creationId="{8A83BD88-01B7-7F44-FE0F-0727C739441B}"/>
          </ac:spMkLst>
        </pc:spChg>
        <pc:spChg chg="add mod">
          <ac:chgData name="김소희" userId="292a1162-0793-4577-a94d-2dae0dfa5995" providerId="ADAL" clId="{3C42A691-025D-451E-B874-95C0DCA697DC}" dt="2022-05-27T05:57:03.223" v="1800" actId="207"/>
          <ac:spMkLst>
            <pc:docMk/>
            <pc:sldMk cId="2222205148" sldId="274"/>
            <ac:spMk id="7" creationId="{186968AA-CDA5-6BCD-8669-F65F8D0CD178}"/>
          </ac:spMkLst>
        </pc:spChg>
        <pc:spChg chg="add mod">
          <ac:chgData name="김소희" userId="292a1162-0793-4577-a94d-2dae0dfa5995" providerId="ADAL" clId="{3C42A691-025D-451E-B874-95C0DCA697DC}" dt="2022-05-27T05:48:27.011" v="1482" actId="14100"/>
          <ac:spMkLst>
            <pc:docMk/>
            <pc:sldMk cId="2222205148" sldId="274"/>
            <ac:spMk id="10" creationId="{3644B7D8-66BF-A2A6-5EB1-A37610CBB70E}"/>
          </ac:spMkLst>
        </pc:spChg>
        <pc:spChg chg="add mod">
          <ac:chgData name="김소희" userId="292a1162-0793-4577-a94d-2dae0dfa5995" providerId="ADAL" clId="{3C42A691-025D-451E-B874-95C0DCA697DC}" dt="2022-05-27T06:47:49.038" v="3137" actId="207"/>
          <ac:spMkLst>
            <pc:docMk/>
            <pc:sldMk cId="2222205148" sldId="274"/>
            <ac:spMk id="12" creationId="{FA86B194-C6F2-9A30-65E2-3D83DC8D52BE}"/>
          </ac:spMkLst>
        </pc:spChg>
        <pc:spChg chg="add del mod">
          <ac:chgData name="김소희" userId="292a1162-0793-4577-a94d-2dae0dfa5995" providerId="ADAL" clId="{3C42A691-025D-451E-B874-95C0DCA697DC}" dt="2022-05-27T06:36:47.700" v="2781" actId="478"/>
          <ac:spMkLst>
            <pc:docMk/>
            <pc:sldMk cId="2222205148" sldId="274"/>
            <ac:spMk id="13" creationId="{543FB77A-C1B3-E788-18D4-50D670BC4CEF}"/>
          </ac:spMkLst>
        </pc:spChg>
        <pc:spChg chg="add mod">
          <ac:chgData name="김소희" userId="292a1162-0793-4577-a94d-2dae0dfa5995" providerId="ADAL" clId="{3C42A691-025D-451E-B874-95C0DCA697DC}" dt="2022-05-27T06:44:46.073" v="2977" actId="1036"/>
          <ac:spMkLst>
            <pc:docMk/>
            <pc:sldMk cId="2222205148" sldId="274"/>
            <ac:spMk id="24" creationId="{0F16321F-F58C-117F-3262-775F8C34CB98}"/>
          </ac:spMkLst>
        </pc:spChg>
        <pc:spChg chg="add mod">
          <ac:chgData name="김소희" userId="292a1162-0793-4577-a94d-2dae0dfa5995" providerId="ADAL" clId="{3C42A691-025D-451E-B874-95C0DCA697DC}" dt="2022-05-27T06:48:05.148" v="3138" actId="1076"/>
          <ac:spMkLst>
            <pc:docMk/>
            <pc:sldMk cId="2222205148" sldId="274"/>
            <ac:spMk id="26" creationId="{B936D515-1AFF-0A52-3018-F717D224619D}"/>
          </ac:spMkLst>
        </pc:spChg>
        <pc:spChg chg="add mod">
          <ac:chgData name="김소희" userId="292a1162-0793-4577-a94d-2dae0dfa5995" providerId="ADAL" clId="{3C42A691-025D-451E-B874-95C0DCA697DC}" dt="2022-05-27T06:44:46.073" v="2977" actId="1036"/>
          <ac:spMkLst>
            <pc:docMk/>
            <pc:sldMk cId="2222205148" sldId="274"/>
            <ac:spMk id="27" creationId="{F676D133-6C7A-AB0D-1545-DC630B47C6CB}"/>
          </ac:spMkLst>
        </pc:spChg>
        <pc:spChg chg="add mod">
          <ac:chgData name="김소희" userId="292a1162-0793-4577-a94d-2dae0dfa5995" providerId="ADAL" clId="{3C42A691-025D-451E-B874-95C0DCA697DC}" dt="2022-05-27T06:48:36.610" v="3168" actId="1076"/>
          <ac:spMkLst>
            <pc:docMk/>
            <pc:sldMk cId="2222205148" sldId="274"/>
            <ac:spMk id="30" creationId="{3C112BF0-C315-DE13-C34B-531FC4C8274C}"/>
          </ac:spMkLst>
        </pc:spChg>
        <pc:spChg chg="add mod">
          <ac:chgData name="김소희" userId="292a1162-0793-4577-a94d-2dae0dfa5995" providerId="ADAL" clId="{3C42A691-025D-451E-B874-95C0DCA697DC}" dt="2022-05-27T06:44:46.073" v="2977" actId="1036"/>
          <ac:spMkLst>
            <pc:docMk/>
            <pc:sldMk cId="2222205148" sldId="274"/>
            <ac:spMk id="31" creationId="{43366293-0713-E1F8-1173-567040367D01}"/>
          </ac:spMkLst>
        </pc:spChg>
        <pc:spChg chg="add mod">
          <ac:chgData name="김소희" userId="292a1162-0793-4577-a94d-2dae0dfa5995" providerId="ADAL" clId="{3C42A691-025D-451E-B874-95C0DCA697DC}" dt="2022-05-27T06:44:51.974" v="2978" actId="207"/>
          <ac:spMkLst>
            <pc:docMk/>
            <pc:sldMk cId="2222205148" sldId="274"/>
            <ac:spMk id="33" creationId="{85541D85-61A2-6493-8EE0-DA13ED806C5B}"/>
          </ac:spMkLst>
        </pc:spChg>
        <pc:picChg chg="add mod">
          <ac:chgData name="김소희" userId="292a1162-0793-4577-a94d-2dae0dfa5995" providerId="ADAL" clId="{3C42A691-025D-451E-B874-95C0DCA697DC}" dt="2022-05-27T05:48:18.769" v="1480"/>
          <ac:picMkLst>
            <pc:docMk/>
            <pc:sldMk cId="2222205148" sldId="274"/>
            <ac:picMk id="8" creationId="{85C46689-FECC-22C4-0354-05FB66BB95E5}"/>
          </ac:picMkLst>
        </pc:picChg>
        <pc:picChg chg="add mod">
          <ac:chgData name="김소희" userId="292a1162-0793-4577-a94d-2dae0dfa5995" providerId="ADAL" clId="{3C42A691-025D-451E-B874-95C0DCA697DC}" dt="2022-05-27T06:44:46.073" v="2977" actId="1036"/>
          <ac:picMkLst>
            <pc:docMk/>
            <pc:sldMk cId="2222205148" sldId="274"/>
            <ac:picMk id="14" creationId="{C81BAF65-2B52-81E1-C14E-4EBFA391700B}"/>
          </ac:picMkLst>
        </pc:picChg>
        <pc:picChg chg="add mod">
          <ac:chgData name="김소희" userId="292a1162-0793-4577-a94d-2dae0dfa5995" providerId="ADAL" clId="{3C42A691-025D-451E-B874-95C0DCA697DC}" dt="2022-05-27T06:44:46.073" v="2977" actId="1036"/>
          <ac:picMkLst>
            <pc:docMk/>
            <pc:sldMk cId="2222205148" sldId="274"/>
            <ac:picMk id="16" creationId="{6FC7AEE6-FFEB-C4D7-AE00-90337F418EBD}"/>
          </ac:picMkLst>
        </pc:picChg>
        <pc:picChg chg="add mod">
          <ac:chgData name="김소희" userId="292a1162-0793-4577-a94d-2dae0dfa5995" providerId="ADAL" clId="{3C42A691-025D-451E-B874-95C0DCA697DC}" dt="2022-05-27T06:48:11.397" v="3140" actId="1076"/>
          <ac:picMkLst>
            <pc:docMk/>
            <pc:sldMk cId="2222205148" sldId="274"/>
            <ac:picMk id="18" creationId="{AC475B4D-2F1B-1710-41DB-3C039EFF4349}"/>
          </ac:picMkLst>
        </pc:picChg>
        <pc:picChg chg="add del">
          <ac:chgData name="김소희" userId="292a1162-0793-4577-a94d-2dae0dfa5995" providerId="ADAL" clId="{3C42A691-025D-451E-B874-95C0DCA697DC}" dt="2022-05-27T06:03:57.012" v="1877" actId="22"/>
          <ac:picMkLst>
            <pc:docMk/>
            <pc:sldMk cId="2222205148" sldId="274"/>
            <ac:picMk id="20" creationId="{2F792FEA-BD7D-9E13-DE36-E6FC4034C6DF}"/>
          </ac:picMkLst>
        </pc:picChg>
        <pc:picChg chg="add mod">
          <ac:chgData name="김소희" userId="292a1162-0793-4577-a94d-2dae0dfa5995" providerId="ADAL" clId="{3C42A691-025D-451E-B874-95C0DCA697DC}" dt="2022-05-27T06:48:46.241" v="3169" actId="1076"/>
          <ac:picMkLst>
            <pc:docMk/>
            <pc:sldMk cId="2222205148" sldId="274"/>
            <ac:picMk id="29" creationId="{C4E4CFA2-BD07-8683-A4C8-A0C79607873F}"/>
          </ac:picMkLst>
        </pc:picChg>
        <pc:cxnChg chg="add mod">
          <ac:chgData name="김소희" userId="292a1162-0793-4577-a94d-2dae0dfa5995" providerId="ADAL" clId="{3C42A691-025D-451E-B874-95C0DCA697DC}" dt="2022-05-27T06:44:46.073" v="2977" actId="1036"/>
          <ac:cxnSpMkLst>
            <pc:docMk/>
            <pc:sldMk cId="2222205148" sldId="274"/>
            <ac:cxnSpMk id="22" creationId="{4A72F029-4A0B-5F03-F44B-265A5BB30D85}"/>
          </ac:cxnSpMkLst>
        </pc:cxnChg>
      </pc:sldChg>
      <pc:sldChg chg="addSp delSp modSp add mod modNotesTx">
        <pc:chgData name="김소희" userId="292a1162-0793-4577-a94d-2dae0dfa5995" providerId="ADAL" clId="{3C42A691-025D-451E-B874-95C0DCA697DC}" dt="2022-05-27T07:53:52.407" v="4195" actId="11530"/>
        <pc:sldMkLst>
          <pc:docMk/>
          <pc:sldMk cId="4270179320" sldId="275"/>
        </pc:sldMkLst>
        <pc:spChg chg="mod">
          <ac:chgData name="김소희" userId="292a1162-0793-4577-a94d-2dae0dfa5995" providerId="ADAL" clId="{3C42A691-025D-451E-B874-95C0DCA697DC}" dt="2022-05-27T05:36:44.560" v="1317" actId="207"/>
          <ac:spMkLst>
            <pc:docMk/>
            <pc:sldMk cId="4270179320" sldId="275"/>
            <ac:spMk id="4" creationId="{ADA092F3-D38A-7E58-7814-71B5F6943D3C}"/>
          </ac:spMkLst>
        </pc:spChg>
        <pc:spChg chg="mod">
          <ac:chgData name="김소희" userId="292a1162-0793-4577-a94d-2dae0dfa5995" providerId="ADAL" clId="{3C42A691-025D-451E-B874-95C0DCA697DC}" dt="2022-05-27T05:30:03.738" v="1141" actId="14100"/>
          <ac:spMkLst>
            <pc:docMk/>
            <pc:sldMk cId="4270179320" sldId="275"/>
            <ac:spMk id="6" creationId="{8A83BD88-01B7-7F44-FE0F-0727C739441B}"/>
          </ac:spMkLst>
        </pc:spChg>
        <pc:spChg chg="mod">
          <ac:chgData name="김소희" userId="292a1162-0793-4577-a94d-2dae0dfa5995" providerId="ADAL" clId="{3C42A691-025D-451E-B874-95C0DCA697DC}" dt="2022-05-27T05:22:23.720" v="962" actId="14100"/>
          <ac:spMkLst>
            <pc:docMk/>
            <pc:sldMk cId="4270179320" sldId="275"/>
            <ac:spMk id="7" creationId="{5D0AD262-CB2F-5E0D-33B4-8133AC5EE7A6}"/>
          </ac:spMkLst>
        </pc:spChg>
        <pc:spChg chg="mod">
          <ac:chgData name="김소희" userId="292a1162-0793-4577-a94d-2dae0dfa5995" providerId="ADAL" clId="{3C42A691-025D-451E-B874-95C0DCA697DC}" dt="2022-05-27T05:55:40.057" v="1755" actId="113"/>
          <ac:spMkLst>
            <pc:docMk/>
            <pc:sldMk cId="4270179320" sldId="275"/>
            <ac:spMk id="20" creationId="{4F54475D-3A81-5B63-146C-8E8919DB6F17}"/>
          </ac:spMkLst>
        </pc:spChg>
        <pc:spChg chg="del">
          <ac:chgData name="김소희" userId="292a1162-0793-4577-a94d-2dae0dfa5995" providerId="ADAL" clId="{3C42A691-025D-451E-B874-95C0DCA697DC}" dt="2022-05-27T05:07:26.462" v="586" actId="478"/>
          <ac:spMkLst>
            <pc:docMk/>
            <pc:sldMk cId="4270179320" sldId="275"/>
            <ac:spMk id="22" creationId="{8C063F35-CDF2-D5BB-5DE3-62FACE091F98}"/>
          </ac:spMkLst>
        </pc:spChg>
        <pc:spChg chg="mod">
          <ac:chgData name="김소희" userId="292a1162-0793-4577-a94d-2dae0dfa5995" providerId="ADAL" clId="{3C42A691-025D-451E-B874-95C0DCA697DC}" dt="2022-05-27T05:23:58.458" v="984" actId="14100"/>
          <ac:spMkLst>
            <pc:docMk/>
            <pc:sldMk cId="4270179320" sldId="275"/>
            <ac:spMk id="25" creationId="{44605FCF-F523-CDF8-E76A-48511F1ED72E}"/>
          </ac:spMkLst>
        </pc:spChg>
        <pc:spChg chg="mod">
          <ac:chgData name="김소희" userId="292a1162-0793-4577-a94d-2dae0dfa5995" providerId="ADAL" clId="{3C42A691-025D-451E-B874-95C0DCA697DC}" dt="2022-05-27T05:24:06.909" v="987" actId="1076"/>
          <ac:spMkLst>
            <pc:docMk/>
            <pc:sldMk cId="4270179320" sldId="275"/>
            <ac:spMk id="27" creationId="{F6CD665C-9DD8-6997-9636-BAE59E58C95B}"/>
          </ac:spMkLst>
        </pc:spChg>
        <pc:spChg chg="del mod">
          <ac:chgData name="김소희" userId="292a1162-0793-4577-a94d-2dae0dfa5995" providerId="ADAL" clId="{3C42A691-025D-451E-B874-95C0DCA697DC}" dt="2022-05-27T05:20:17.996" v="865" actId="478"/>
          <ac:spMkLst>
            <pc:docMk/>
            <pc:sldMk cId="4270179320" sldId="275"/>
            <ac:spMk id="28" creationId="{016DC577-62E1-A797-DCB9-87ED05029C2D}"/>
          </ac:spMkLst>
        </pc:spChg>
        <pc:spChg chg="mod">
          <ac:chgData name="김소희" userId="292a1162-0793-4577-a94d-2dae0dfa5995" providerId="ADAL" clId="{3C42A691-025D-451E-B874-95C0DCA697DC}" dt="2022-05-27T05:24:27.565" v="989" actId="1076"/>
          <ac:spMkLst>
            <pc:docMk/>
            <pc:sldMk cId="4270179320" sldId="275"/>
            <ac:spMk id="29" creationId="{D177969D-1F1D-63B6-FEBF-49CDBF46C424}"/>
          </ac:spMkLst>
        </pc:spChg>
        <pc:spChg chg="add mod">
          <ac:chgData name="김소희" userId="292a1162-0793-4577-a94d-2dae0dfa5995" providerId="ADAL" clId="{3C42A691-025D-451E-B874-95C0DCA697DC}" dt="2022-05-27T05:24:45.955" v="994" actId="1076"/>
          <ac:spMkLst>
            <pc:docMk/>
            <pc:sldMk cId="4270179320" sldId="275"/>
            <ac:spMk id="30" creationId="{AAB72123-9458-41AE-3E74-AAA56132E58E}"/>
          </ac:spMkLst>
        </pc:spChg>
        <pc:spChg chg="mod">
          <ac:chgData name="김소희" userId="292a1162-0793-4577-a94d-2dae0dfa5995" providerId="ADAL" clId="{3C42A691-025D-451E-B874-95C0DCA697DC}" dt="2022-05-27T06:02:20.688" v="1867" actId="14100"/>
          <ac:spMkLst>
            <pc:docMk/>
            <pc:sldMk cId="4270179320" sldId="275"/>
            <ac:spMk id="31" creationId="{6886C6E8-990C-A18C-0C08-2549B91B90A4}"/>
          </ac:spMkLst>
        </pc:spChg>
        <pc:spChg chg="add mod">
          <ac:chgData name="김소희" userId="292a1162-0793-4577-a94d-2dae0dfa5995" providerId="ADAL" clId="{3C42A691-025D-451E-B874-95C0DCA697DC}" dt="2022-05-27T05:47:44.847" v="1475" actId="403"/>
          <ac:spMkLst>
            <pc:docMk/>
            <pc:sldMk cId="4270179320" sldId="275"/>
            <ac:spMk id="32" creationId="{9423FE74-EC76-75CB-F192-6194EB81F067}"/>
          </ac:spMkLst>
        </pc:spChg>
        <pc:spChg chg="del">
          <ac:chgData name="김소희" userId="292a1162-0793-4577-a94d-2dae0dfa5995" providerId="ADAL" clId="{3C42A691-025D-451E-B874-95C0DCA697DC}" dt="2022-05-27T05:22:38.199" v="969" actId="478"/>
          <ac:spMkLst>
            <pc:docMk/>
            <pc:sldMk cId="4270179320" sldId="275"/>
            <ac:spMk id="34" creationId="{735EAE00-446F-268C-F172-AC060D1466D8}"/>
          </ac:spMkLst>
        </pc:spChg>
        <pc:spChg chg="add mod">
          <ac:chgData name="김소희" userId="292a1162-0793-4577-a94d-2dae0dfa5995" providerId="ADAL" clId="{3C42A691-025D-451E-B874-95C0DCA697DC}" dt="2022-05-27T05:48:44.569" v="1483" actId="1076"/>
          <ac:spMkLst>
            <pc:docMk/>
            <pc:sldMk cId="4270179320" sldId="275"/>
            <ac:spMk id="35" creationId="{AC8D0601-100E-FA35-4F22-34BD2335668B}"/>
          </ac:spMkLst>
        </pc:spChg>
        <pc:spChg chg="add mod">
          <ac:chgData name="김소희" userId="292a1162-0793-4577-a94d-2dae0dfa5995" providerId="ADAL" clId="{3C42A691-025D-451E-B874-95C0DCA697DC}" dt="2022-05-27T05:37:54.913" v="1331" actId="1038"/>
          <ac:spMkLst>
            <pc:docMk/>
            <pc:sldMk cId="4270179320" sldId="275"/>
            <ac:spMk id="36" creationId="{0735EC67-F605-D5CE-CB21-3E362CA1B71A}"/>
          </ac:spMkLst>
        </pc:spChg>
        <pc:spChg chg="mod">
          <ac:chgData name="김소희" userId="292a1162-0793-4577-a94d-2dae0dfa5995" providerId="ADAL" clId="{3C42A691-025D-451E-B874-95C0DCA697DC}" dt="2022-05-27T05:24:53.336" v="995" actId="1076"/>
          <ac:spMkLst>
            <pc:docMk/>
            <pc:sldMk cId="4270179320" sldId="275"/>
            <ac:spMk id="37" creationId="{F9D9C1FB-CBBD-53AE-3180-65FC3EBC7A42}"/>
          </ac:spMkLst>
        </pc:spChg>
        <pc:spChg chg="add del mod">
          <ac:chgData name="김소희" userId="292a1162-0793-4577-a94d-2dae0dfa5995" providerId="ADAL" clId="{3C42A691-025D-451E-B874-95C0DCA697DC}" dt="2022-05-27T05:31:22.380" v="1156" actId="478"/>
          <ac:spMkLst>
            <pc:docMk/>
            <pc:sldMk cId="4270179320" sldId="275"/>
            <ac:spMk id="38" creationId="{69DFDF8A-47BC-9C93-F265-C6D17ECA395F}"/>
          </ac:spMkLst>
        </pc:spChg>
        <pc:spChg chg="mod">
          <ac:chgData name="김소희" userId="292a1162-0793-4577-a94d-2dae0dfa5995" providerId="ADAL" clId="{3C42A691-025D-451E-B874-95C0DCA697DC}" dt="2022-05-27T05:24:38.216" v="992" actId="1076"/>
          <ac:spMkLst>
            <pc:docMk/>
            <pc:sldMk cId="4270179320" sldId="275"/>
            <ac:spMk id="39" creationId="{BA762ED0-419F-964D-3672-344322F4160B}"/>
          </ac:spMkLst>
        </pc:spChg>
        <pc:spChg chg="mod">
          <ac:chgData name="김소희" userId="292a1162-0793-4577-a94d-2dae0dfa5995" providerId="ADAL" clId="{3C42A691-025D-451E-B874-95C0DCA697DC}" dt="2022-05-27T05:40:13.342" v="1363" actId="1076"/>
          <ac:spMkLst>
            <pc:docMk/>
            <pc:sldMk cId="4270179320" sldId="275"/>
            <ac:spMk id="40" creationId="{2B5D783E-FD74-950D-5F6D-6527ECF08036}"/>
          </ac:spMkLst>
        </pc:spChg>
        <pc:spChg chg="mod">
          <ac:chgData name="김소희" userId="292a1162-0793-4577-a94d-2dae0dfa5995" providerId="ADAL" clId="{3C42A691-025D-451E-B874-95C0DCA697DC}" dt="2022-05-27T05:24:53.336" v="995" actId="1076"/>
          <ac:spMkLst>
            <pc:docMk/>
            <pc:sldMk cId="4270179320" sldId="275"/>
            <ac:spMk id="41" creationId="{395F0B96-FDDA-AF8D-6FBE-D99FA15FA058}"/>
          </ac:spMkLst>
        </pc:spChg>
        <pc:spChg chg="add mod">
          <ac:chgData name="김소희" userId="292a1162-0793-4577-a94d-2dae0dfa5995" providerId="ADAL" clId="{3C42A691-025D-451E-B874-95C0DCA697DC}" dt="2022-05-27T07:53:52.407" v="4195" actId="11530"/>
          <ac:spMkLst>
            <pc:docMk/>
            <pc:sldMk cId="4270179320" sldId="275"/>
            <ac:spMk id="42" creationId="{2D9A7393-48D3-6B84-C145-8A7EB9B583AF}"/>
          </ac:spMkLst>
        </pc:spChg>
        <pc:spChg chg="mod">
          <ac:chgData name="김소희" userId="292a1162-0793-4577-a94d-2dae0dfa5995" providerId="ADAL" clId="{3C42A691-025D-451E-B874-95C0DCA697DC}" dt="2022-05-27T05:25:01.584" v="997" actId="1076"/>
          <ac:spMkLst>
            <pc:docMk/>
            <pc:sldMk cId="4270179320" sldId="275"/>
            <ac:spMk id="43" creationId="{D0F864F2-2B95-9D17-D6F4-D1619518AA71}"/>
          </ac:spMkLst>
        </pc:spChg>
        <pc:spChg chg="del mod">
          <ac:chgData name="김소희" userId="292a1162-0793-4577-a94d-2dae0dfa5995" providerId="ADAL" clId="{3C42A691-025D-451E-B874-95C0DCA697DC}" dt="2022-05-27T05:31:03.590" v="1149" actId="478"/>
          <ac:spMkLst>
            <pc:docMk/>
            <pc:sldMk cId="4270179320" sldId="275"/>
            <ac:spMk id="44" creationId="{284550A9-32DA-E249-F026-866B261CB907}"/>
          </ac:spMkLst>
        </pc:spChg>
        <pc:spChg chg="mod">
          <ac:chgData name="김소희" userId="292a1162-0793-4577-a94d-2dae0dfa5995" providerId="ADAL" clId="{3C42A691-025D-451E-B874-95C0DCA697DC}" dt="2022-05-27T05:37:54.913" v="1331" actId="1038"/>
          <ac:spMkLst>
            <pc:docMk/>
            <pc:sldMk cId="4270179320" sldId="275"/>
            <ac:spMk id="45" creationId="{8D89AF92-7A5E-013F-0CF3-9C77C6ECAA88}"/>
          </ac:spMkLst>
        </pc:spChg>
        <pc:spChg chg="mod">
          <ac:chgData name="김소희" userId="292a1162-0793-4577-a94d-2dae0dfa5995" providerId="ADAL" clId="{3C42A691-025D-451E-B874-95C0DCA697DC}" dt="2022-05-27T06:02:01.820" v="1858" actId="1076"/>
          <ac:spMkLst>
            <pc:docMk/>
            <pc:sldMk cId="4270179320" sldId="275"/>
            <ac:spMk id="46" creationId="{28E1D1F4-BFD5-D312-9855-1F1632EBFADD}"/>
          </ac:spMkLst>
        </pc:spChg>
        <pc:spChg chg="add mod">
          <ac:chgData name="김소희" userId="292a1162-0793-4577-a94d-2dae0dfa5995" providerId="ADAL" clId="{3C42A691-025D-451E-B874-95C0DCA697DC}" dt="2022-05-27T05:37:54.913" v="1331" actId="1038"/>
          <ac:spMkLst>
            <pc:docMk/>
            <pc:sldMk cId="4270179320" sldId="275"/>
            <ac:spMk id="47" creationId="{A068FF38-A3D5-356A-D5E1-A5114DF6C3DA}"/>
          </ac:spMkLst>
        </pc:spChg>
        <pc:spChg chg="add mod">
          <ac:chgData name="김소희" userId="292a1162-0793-4577-a94d-2dae0dfa5995" providerId="ADAL" clId="{3C42A691-025D-451E-B874-95C0DCA697DC}" dt="2022-05-27T05:37:54.913" v="1331" actId="1038"/>
          <ac:spMkLst>
            <pc:docMk/>
            <pc:sldMk cId="4270179320" sldId="275"/>
            <ac:spMk id="48" creationId="{249C39E1-E24B-762F-23FD-5D0AE3ACA3C7}"/>
          </ac:spMkLst>
        </pc:spChg>
        <pc:spChg chg="add mod">
          <ac:chgData name="김소희" userId="292a1162-0793-4577-a94d-2dae0dfa5995" providerId="ADAL" clId="{3C42A691-025D-451E-B874-95C0DCA697DC}" dt="2022-05-27T05:38:24.547" v="1340" actId="688"/>
          <ac:spMkLst>
            <pc:docMk/>
            <pc:sldMk cId="4270179320" sldId="275"/>
            <ac:spMk id="49" creationId="{199A93E4-C511-A1F8-E1D6-C25FAFCBEE24}"/>
          </ac:spMkLst>
        </pc:spChg>
        <pc:spChg chg="add mod">
          <ac:chgData name="김소희" userId="292a1162-0793-4577-a94d-2dae0dfa5995" providerId="ADAL" clId="{3C42A691-025D-451E-B874-95C0DCA697DC}" dt="2022-05-27T05:37:54.913" v="1331" actId="1038"/>
          <ac:spMkLst>
            <pc:docMk/>
            <pc:sldMk cId="4270179320" sldId="275"/>
            <ac:spMk id="50" creationId="{DDF327DB-51E5-5396-216B-D1ED8FD2CA66}"/>
          </ac:spMkLst>
        </pc:spChg>
        <pc:picChg chg="add del mod">
          <ac:chgData name="김소희" userId="292a1162-0793-4577-a94d-2dae0dfa5995" providerId="ADAL" clId="{3C42A691-025D-451E-B874-95C0DCA697DC}" dt="2022-05-27T06:00:45.889" v="1845" actId="478"/>
          <ac:picMkLst>
            <pc:docMk/>
            <pc:sldMk cId="4270179320" sldId="275"/>
            <ac:picMk id="8" creationId="{5868971E-4739-1FD4-04C1-610B6E5532C9}"/>
          </ac:picMkLst>
        </pc:picChg>
        <pc:picChg chg="del">
          <ac:chgData name="김소희" userId="292a1162-0793-4577-a94d-2dae0dfa5995" providerId="ADAL" clId="{3C42A691-025D-451E-B874-95C0DCA697DC}" dt="2022-05-27T05:07:25.522" v="585" actId="478"/>
          <ac:picMkLst>
            <pc:docMk/>
            <pc:sldMk cId="4270179320" sldId="275"/>
            <ac:picMk id="10" creationId="{B6111ECA-0C57-3EF9-34A0-D8CC1C3B5FB3}"/>
          </ac:picMkLst>
        </pc:picChg>
        <pc:picChg chg="del">
          <ac:chgData name="김소희" userId="292a1162-0793-4577-a94d-2dae0dfa5995" providerId="ADAL" clId="{3C42A691-025D-451E-B874-95C0DCA697DC}" dt="2022-05-27T05:04:04.524" v="546" actId="478"/>
          <ac:picMkLst>
            <pc:docMk/>
            <pc:sldMk cId="4270179320" sldId="275"/>
            <ac:picMk id="33" creationId="{EC4CFEBB-1729-8761-D687-E240F6EE0C0F}"/>
          </ac:picMkLst>
        </pc:picChg>
        <pc:picChg chg="add mod">
          <ac:chgData name="김소희" userId="292a1162-0793-4577-a94d-2dae0dfa5995" providerId="ADAL" clId="{3C42A691-025D-451E-B874-95C0DCA697DC}" dt="2022-05-27T06:02:09.264" v="1862" actId="1036"/>
          <ac:picMkLst>
            <pc:docMk/>
            <pc:sldMk cId="4270179320" sldId="275"/>
            <ac:picMk id="51" creationId="{21CA63F8-D231-0160-EBDB-D239650FE00C}"/>
          </ac:picMkLst>
        </pc:picChg>
        <pc:picChg chg="add mod">
          <ac:chgData name="김소희" userId="292a1162-0793-4577-a94d-2dae0dfa5995" providerId="ADAL" clId="{3C42A691-025D-451E-B874-95C0DCA697DC}" dt="2022-05-27T05:24:02.643" v="986" actId="1076"/>
          <ac:picMkLst>
            <pc:docMk/>
            <pc:sldMk cId="4270179320" sldId="275"/>
            <ac:picMk id="2050" creationId="{93D8B111-6EED-2E33-F7D8-49E997ECD3D7}"/>
          </ac:picMkLst>
        </pc:picChg>
      </pc:sldChg>
      <pc:sldChg chg="addSp delSp modSp add mod modNotesTx">
        <pc:chgData name="김소희" userId="292a1162-0793-4577-a94d-2dae0dfa5995" providerId="ADAL" clId="{3C42A691-025D-451E-B874-95C0DCA697DC}" dt="2022-05-27T08:25:33.470" v="4678" actId="552"/>
        <pc:sldMkLst>
          <pc:docMk/>
          <pc:sldMk cId="3282055880" sldId="276"/>
        </pc:sldMkLst>
        <pc:spChg chg="add del mod">
          <ac:chgData name="김소희" userId="292a1162-0793-4577-a94d-2dae0dfa5995" providerId="ADAL" clId="{3C42A691-025D-451E-B874-95C0DCA697DC}" dt="2022-05-27T06:37:02.591" v="2785" actId="21"/>
          <ac:spMkLst>
            <pc:docMk/>
            <pc:sldMk cId="3282055880" sldId="276"/>
            <ac:spMk id="6" creationId="{59689C21-1089-8821-B7AD-17F8ADBB9F36}"/>
          </ac:spMkLst>
        </pc:spChg>
        <pc:spChg chg="del mod">
          <ac:chgData name="김소희" userId="292a1162-0793-4577-a94d-2dae0dfa5995" providerId="ADAL" clId="{3C42A691-025D-451E-B874-95C0DCA697DC}" dt="2022-05-27T08:14:40.869" v="4478" actId="478"/>
          <ac:spMkLst>
            <pc:docMk/>
            <pc:sldMk cId="3282055880" sldId="276"/>
            <ac:spMk id="7" creationId="{186968AA-CDA5-6BCD-8669-F65F8D0CD178}"/>
          </ac:spMkLst>
        </pc:spChg>
        <pc:spChg chg="add del mod">
          <ac:chgData name="김소희" userId="292a1162-0793-4577-a94d-2dae0dfa5995" providerId="ADAL" clId="{3C42A691-025D-451E-B874-95C0DCA697DC}" dt="2022-05-27T07:37:47.051" v="3916" actId="478"/>
          <ac:spMkLst>
            <pc:docMk/>
            <pc:sldMk cId="3282055880" sldId="276"/>
            <ac:spMk id="8" creationId="{8BA3E6CF-C7EC-26A8-20DB-E6DBDFF31EF0}"/>
          </ac:spMkLst>
        </pc:spChg>
        <pc:spChg chg="mod">
          <ac:chgData name="김소희" userId="292a1162-0793-4577-a94d-2dae0dfa5995" providerId="ADAL" clId="{3C42A691-025D-451E-B874-95C0DCA697DC}" dt="2022-05-27T06:55:53.856" v="3582" actId="20577"/>
          <ac:spMkLst>
            <pc:docMk/>
            <pc:sldMk cId="3282055880" sldId="276"/>
            <ac:spMk id="11" creationId="{9B6A7BE8-DA0E-E598-1132-9B432BA49502}"/>
          </ac:spMkLst>
        </pc:spChg>
        <pc:spChg chg="add del mod">
          <ac:chgData name="김소희" userId="292a1162-0793-4577-a94d-2dae0dfa5995" providerId="ADAL" clId="{3C42A691-025D-451E-B874-95C0DCA697DC}" dt="2022-05-27T08:14:40.039" v="4477" actId="478"/>
          <ac:spMkLst>
            <pc:docMk/>
            <pc:sldMk cId="3282055880" sldId="276"/>
            <ac:spMk id="14" creationId="{8564A58A-16B0-FDF3-D728-9A8F0748724D}"/>
          </ac:spMkLst>
        </pc:spChg>
        <pc:spChg chg="add del mod">
          <ac:chgData name="김소희" userId="292a1162-0793-4577-a94d-2dae0dfa5995" providerId="ADAL" clId="{3C42A691-025D-451E-B874-95C0DCA697DC}" dt="2022-05-27T08:14:38.886" v="4476" actId="478"/>
          <ac:spMkLst>
            <pc:docMk/>
            <pc:sldMk cId="3282055880" sldId="276"/>
            <ac:spMk id="16" creationId="{C5E827F3-9456-A490-1A39-994CCA3E7FA5}"/>
          </ac:spMkLst>
        </pc:spChg>
        <pc:spChg chg="add del mod">
          <ac:chgData name="김소희" userId="292a1162-0793-4577-a94d-2dae0dfa5995" providerId="ADAL" clId="{3C42A691-025D-451E-B874-95C0DCA697DC}" dt="2022-05-27T08:14:38.886" v="4476" actId="478"/>
          <ac:spMkLst>
            <pc:docMk/>
            <pc:sldMk cId="3282055880" sldId="276"/>
            <ac:spMk id="17" creationId="{ABDE9408-0F05-5076-8803-97D95D3607C0}"/>
          </ac:spMkLst>
        </pc:spChg>
        <pc:spChg chg="add del mod">
          <ac:chgData name="김소희" userId="292a1162-0793-4577-a94d-2dae0dfa5995" providerId="ADAL" clId="{3C42A691-025D-451E-B874-95C0DCA697DC}" dt="2022-05-27T08:14:38.886" v="4476" actId="478"/>
          <ac:spMkLst>
            <pc:docMk/>
            <pc:sldMk cId="3282055880" sldId="276"/>
            <ac:spMk id="19" creationId="{B6C6BE57-260C-0D54-F82A-67FAF7ADA09E}"/>
          </ac:spMkLst>
        </pc:spChg>
        <pc:spChg chg="add del mod">
          <ac:chgData name="김소희" userId="292a1162-0793-4577-a94d-2dae0dfa5995" providerId="ADAL" clId="{3C42A691-025D-451E-B874-95C0DCA697DC}" dt="2022-05-27T08:14:38.886" v="4476" actId="478"/>
          <ac:spMkLst>
            <pc:docMk/>
            <pc:sldMk cId="3282055880" sldId="276"/>
            <ac:spMk id="21" creationId="{AAFAE459-B942-43E8-F924-DEF9AB290C25}"/>
          </ac:spMkLst>
        </pc:spChg>
        <pc:spChg chg="add del mod">
          <ac:chgData name="김소희" userId="292a1162-0793-4577-a94d-2dae0dfa5995" providerId="ADAL" clId="{3C42A691-025D-451E-B874-95C0DCA697DC}" dt="2022-05-27T08:14:38.886" v="4476" actId="478"/>
          <ac:spMkLst>
            <pc:docMk/>
            <pc:sldMk cId="3282055880" sldId="276"/>
            <ac:spMk id="23" creationId="{4F7FCFEA-1FE3-6246-2838-63F2A2E3B8D6}"/>
          </ac:spMkLst>
        </pc:spChg>
        <pc:spChg chg="add del mod">
          <ac:chgData name="김소희" userId="292a1162-0793-4577-a94d-2dae0dfa5995" providerId="ADAL" clId="{3C42A691-025D-451E-B874-95C0DCA697DC}" dt="2022-05-27T08:14:38.886" v="4476" actId="478"/>
          <ac:spMkLst>
            <pc:docMk/>
            <pc:sldMk cId="3282055880" sldId="276"/>
            <ac:spMk id="26" creationId="{D5B4FC91-ACC6-4A08-6778-642FFEDA2BD2}"/>
          </ac:spMkLst>
        </pc:spChg>
        <pc:spChg chg="add del mod">
          <ac:chgData name="김소희" userId="292a1162-0793-4577-a94d-2dae0dfa5995" providerId="ADAL" clId="{3C42A691-025D-451E-B874-95C0DCA697DC}" dt="2022-05-27T08:14:38.886" v="4476" actId="478"/>
          <ac:spMkLst>
            <pc:docMk/>
            <pc:sldMk cId="3282055880" sldId="276"/>
            <ac:spMk id="27" creationId="{23C044BB-E024-BACF-E21C-AF2719FCD6E4}"/>
          </ac:spMkLst>
        </pc:spChg>
        <pc:spChg chg="add del mod">
          <ac:chgData name="김소희" userId="292a1162-0793-4577-a94d-2dae0dfa5995" providerId="ADAL" clId="{3C42A691-025D-451E-B874-95C0DCA697DC}" dt="2022-05-27T08:14:38.886" v="4476" actId="478"/>
          <ac:spMkLst>
            <pc:docMk/>
            <pc:sldMk cId="3282055880" sldId="276"/>
            <ac:spMk id="28" creationId="{8E119E42-597C-3013-0F93-EF39E2B424FF}"/>
          </ac:spMkLst>
        </pc:spChg>
        <pc:spChg chg="add del mod">
          <ac:chgData name="김소희" userId="292a1162-0793-4577-a94d-2dae0dfa5995" providerId="ADAL" clId="{3C42A691-025D-451E-B874-95C0DCA697DC}" dt="2022-05-27T08:14:38.886" v="4476" actId="478"/>
          <ac:spMkLst>
            <pc:docMk/>
            <pc:sldMk cId="3282055880" sldId="276"/>
            <ac:spMk id="30" creationId="{193A07C6-5ABC-5BBE-F591-B09B2C6998B1}"/>
          </ac:spMkLst>
        </pc:spChg>
        <pc:spChg chg="add del mod">
          <ac:chgData name="김소희" userId="292a1162-0793-4577-a94d-2dae0dfa5995" providerId="ADAL" clId="{3C42A691-025D-451E-B874-95C0DCA697DC}" dt="2022-05-27T08:14:38.886" v="4476" actId="478"/>
          <ac:spMkLst>
            <pc:docMk/>
            <pc:sldMk cId="3282055880" sldId="276"/>
            <ac:spMk id="31" creationId="{01372270-D527-4F54-3C21-721F46A34A7E}"/>
          </ac:spMkLst>
        </pc:spChg>
        <pc:spChg chg="add mod">
          <ac:chgData name="김소희" userId="292a1162-0793-4577-a94d-2dae0dfa5995" providerId="ADAL" clId="{3C42A691-025D-451E-B874-95C0DCA697DC}" dt="2022-05-27T08:25:33.470" v="4678" actId="552"/>
          <ac:spMkLst>
            <pc:docMk/>
            <pc:sldMk cId="3282055880" sldId="276"/>
            <ac:spMk id="47" creationId="{0F12969D-C420-0DC0-7CC3-9E18D76568B6}"/>
          </ac:spMkLst>
        </pc:spChg>
        <pc:spChg chg="add mod">
          <ac:chgData name="김소희" userId="292a1162-0793-4577-a94d-2dae0dfa5995" providerId="ADAL" clId="{3C42A691-025D-451E-B874-95C0DCA697DC}" dt="2022-05-27T08:25:33.470" v="4678" actId="552"/>
          <ac:spMkLst>
            <pc:docMk/>
            <pc:sldMk cId="3282055880" sldId="276"/>
            <ac:spMk id="48" creationId="{0D135B00-BD9D-1BFC-84BC-2F1A5D01006F}"/>
          </ac:spMkLst>
        </pc:spChg>
        <pc:spChg chg="add mod">
          <ac:chgData name="김소희" userId="292a1162-0793-4577-a94d-2dae0dfa5995" providerId="ADAL" clId="{3C42A691-025D-451E-B874-95C0DCA697DC}" dt="2022-05-27T08:23:26.045" v="4633" actId="20577"/>
          <ac:spMkLst>
            <pc:docMk/>
            <pc:sldMk cId="3282055880" sldId="276"/>
            <ac:spMk id="49" creationId="{5442E7B8-9EDD-D960-2CB7-CCF6E9F776F8}"/>
          </ac:spMkLst>
        </pc:spChg>
        <pc:spChg chg="add mod">
          <ac:chgData name="김소희" userId="292a1162-0793-4577-a94d-2dae0dfa5995" providerId="ADAL" clId="{3C42A691-025D-451E-B874-95C0DCA697DC}" dt="2022-05-27T08:25:19.211" v="4677" actId="14100"/>
          <ac:spMkLst>
            <pc:docMk/>
            <pc:sldMk cId="3282055880" sldId="276"/>
            <ac:spMk id="50" creationId="{1CA252D3-5845-DC67-00FF-57DFD13ACD90}"/>
          </ac:spMkLst>
        </pc:spChg>
        <pc:spChg chg="add mod">
          <ac:chgData name="김소희" userId="292a1162-0793-4577-a94d-2dae0dfa5995" providerId="ADAL" clId="{3C42A691-025D-451E-B874-95C0DCA697DC}" dt="2022-05-27T08:24:05.243" v="4642" actId="1076"/>
          <ac:spMkLst>
            <pc:docMk/>
            <pc:sldMk cId="3282055880" sldId="276"/>
            <ac:spMk id="52" creationId="{1BFB8569-9BE5-54CD-93E3-867E5F60D662}"/>
          </ac:spMkLst>
        </pc:spChg>
        <pc:spChg chg="add mod">
          <ac:chgData name="김소희" userId="292a1162-0793-4577-a94d-2dae0dfa5995" providerId="ADAL" clId="{3C42A691-025D-451E-B874-95C0DCA697DC}" dt="2022-05-27T08:24:09.138" v="4644" actId="1076"/>
          <ac:spMkLst>
            <pc:docMk/>
            <pc:sldMk cId="3282055880" sldId="276"/>
            <ac:spMk id="53" creationId="{B51094E6-E7E8-8467-0A9B-EE2FF65C50B9}"/>
          </ac:spMkLst>
        </pc:spChg>
        <pc:spChg chg="add mod">
          <ac:chgData name="김소희" userId="292a1162-0793-4577-a94d-2dae0dfa5995" providerId="ADAL" clId="{3C42A691-025D-451E-B874-95C0DCA697DC}" dt="2022-05-27T08:24:23.094" v="4659" actId="1076"/>
          <ac:spMkLst>
            <pc:docMk/>
            <pc:sldMk cId="3282055880" sldId="276"/>
            <ac:spMk id="54" creationId="{DC252D4C-4B44-7BAA-31F5-936AC61A042F}"/>
          </ac:spMkLst>
        </pc:spChg>
        <pc:spChg chg="add mod">
          <ac:chgData name="김소희" userId="292a1162-0793-4577-a94d-2dae0dfa5995" providerId="ADAL" clId="{3C42A691-025D-451E-B874-95C0DCA697DC}" dt="2022-05-27T08:24:26.290" v="4661" actId="1076"/>
          <ac:spMkLst>
            <pc:docMk/>
            <pc:sldMk cId="3282055880" sldId="276"/>
            <ac:spMk id="55" creationId="{A46B0D29-796D-B12B-08E1-C1E49AE83952}"/>
          </ac:spMkLst>
        </pc:spChg>
        <pc:grpChg chg="add del mod">
          <ac:chgData name="김소희" userId="292a1162-0793-4577-a94d-2dae0dfa5995" providerId="ADAL" clId="{3C42A691-025D-451E-B874-95C0DCA697DC}" dt="2022-05-27T08:22:27.887" v="4602" actId="165"/>
          <ac:grpSpMkLst>
            <pc:docMk/>
            <pc:sldMk cId="3282055880" sldId="276"/>
            <ac:grpSpMk id="41" creationId="{994F4EC3-38A6-03E6-C1FC-D92FBA9D6844}"/>
          </ac:grpSpMkLst>
        </pc:grpChg>
        <pc:grpChg chg="add mod">
          <ac:chgData name="김소희" userId="292a1162-0793-4577-a94d-2dae0dfa5995" providerId="ADAL" clId="{3C42A691-025D-451E-B874-95C0DCA697DC}" dt="2022-05-27T08:23:01.960" v="4608" actId="164"/>
          <ac:grpSpMkLst>
            <pc:docMk/>
            <pc:sldMk cId="3282055880" sldId="276"/>
            <ac:grpSpMk id="46" creationId="{C3A3438D-96BB-58EA-946C-6C42BBA95C20}"/>
          </ac:grpSpMkLst>
        </pc:grpChg>
        <pc:picChg chg="add del mod">
          <ac:chgData name="김소희" userId="292a1162-0793-4577-a94d-2dae0dfa5995" providerId="ADAL" clId="{3C42A691-025D-451E-B874-95C0DCA697DC}" dt="2022-05-27T08:14:38.886" v="4476" actId="478"/>
          <ac:picMkLst>
            <pc:docMk/>
            <pc:sldMk cId="3282055880" sldId="276"/>
            <ac:picMk id="4" creationId="{F2B693E5-0657-7D67-98F4-93FCF6CB1DAA}"/>
          </ac:picMkLst>
        </pc:picChg>
        <pc:picChg chg="add del mod">
          <ac:chgData name="김소희" userId="292a1162-0793-4577-a94d-2dae0dfa5995" providerId="ADAL" clId="{3C42A691-025D-451E-B874-95C0DCA697DC}" dt="2022-05-27T08:14:38.886" v="4476" actId="478"/>
          <ac:picMkLst>
            <pc:docMk/>
            <pc:sldMk cId="3282055880" sldId="276"/>
            <ac:picMk id="10" creationId="{78EFD6D5-F64A-8A88-1947-8E14493C069B}"/>
          </ac:picMkLst>
        </pc:picChg>
        <pc:picChg chg="add del mod">
          <ac:chgData name="김소희" userId="292a1162-0793-4577-a94d-2dae0dfa5995" providerId="ADAL" clId="{3C42A691-025D-451E-B874-95C0DCA697DC}" dt="2022-05-27T08:14:38.886" v="4476" actId="478"/>
          <ac:picMkLst>
            <pc:docMk/>
            <pc:sldMk cId="3282055880" sldId="276"/>
            <ac:picMk id="13" creationId="{5F221E87-234E-A425-27FA-5E391D848E29}"/>
          </ac:picMkLst>
        </pc:picChg>
        <pc:picChg chg="add mod">
          <ac:chgData name="김소희" userId="292a1162-0793-4577-a94d-2dae0dfa5995" providerId="ADAL" clId="{3C42A691-025D-451E-B874-95C0DCA697DC}" dt="2022-05-27T08:19:51.174" v="4550" actId="1076"/>
          <ac:picMkLst>
            <pc:docMk/>
            <pc:sldMk cId="3282055880" sldId="276"/>
            <ac:picMk id="32" creationId="{01C3C3E9-85B9-90F0-2FDC-9D92BBE9711D}"/>
          </ac:picMkLst>
        </pc:picChg>
        <pc:picChg chg="add del mod">
          <ac:chgData name="김소희" userId="292a1162-0793-4577-a94d-2dae0dfa5995" providerId="ADAL" clId="{3C42A691-025D-451E-B874-95C0DCA697DC}" dt="2022-05-27T08:18:27.662" v="4538" actId="478"/>
          <ac:picMkLst>
            <pc:docMk/>
            <pc:sldMk cId="3282055880" sldId="276"/>
            <ac:picMk id="33" creationId="{2C8E2835-19C8-DBC8-3D72-7A62313DF2FC}"/>
          </ac:picMkLst>
        </pc:picChg>
        <pc:picChg chg="add del mod">
          <ac:chgData name="김소희" userId="292a1162-0793-4577-a94d-2dae0dfa5995" providerId="ADAL" clId="{3C42A691-025D-451E-B874-95C0DCA697DC}" dt="2022-05-27T08:15:38.559" v="4495" actId="478"/>
          <ac:picMkLst>
            <pc:docMk/>
            <pc:sldMk cId="3282055880" sldId="276"/>
            <ac:picMk id="34" creationId="{79E698E9-AF70-A645-1868-A30058D29D17}"/>
          </ac:picMkLst>
        </pc:picChg>
        <pc:picChg chg="add mod topLvl modCrop">
          <ac:chgData name="김소희" userId="292a1162-0793-4577-a94d-2dae0dfa5995" providerId="ADAL" clId="{3C42A691-025D-451E-B874-95C0DCA697DC}" dt="2022-05-27T08:23:01.960" v="4608" actId="164"/>
          <ac:picMkLst>
            <pc:docMk/>
            <pc:sldMk cId="3282055880" sldId="276"/>
            <ac:picMk id="36" creationId="{C034AE67-6EB3-2145-ED53-4A608A4195B2}"/>
          </ac:picMkLst>
        </pc:picChg>
        <pc:picChg chg="add mod ord topLvl modCrop">
          <ac:chgData name="김소희" userId="292a1162-0793-4577-a94d-2dae0dfa5995" providerId="ADAL" clId="{3C42A691-025D-451E-B874-95C0DCA697DC}" dt="2022-05-27T08:23:01.960" v="4608" actId="164"/>
          <ac:picMkLst>
            <pc:docMk/>
            <pc:sldMk cId="3282055880" sldId="276"/>
            <ac:picMk id="38" creationId="{F9F39A77-1AA1-8F16-E371-A69F746BCEB8}"/>
          </ac:picMkLst>
        </pc:picChg>
        <pc:picChg chg="add mod topLvl">
          <ac:chgData name="김소희" userId="292a1162-0793-4577-a94d-2dae0dfa5995" providerId="ADAL" clId="{3C42A691-025D-451E-B874-95C0DCA697DC}" dt="2022-05-27T08:23:01.960" v="4608" actId="164"/>
          <ac:picMkLst>
            <pc:docMk/>
            <pc:sldMk cId="3282055880" sldId="276"/>
            <ac:picMk id="40" creationId="{4A77BABC-EAD9-2B4F-82AA-1C09C5205652}"/>
          </ac:picMkLst>
        </pc:picChg>
        <pc:picChg chg="add del">
          <ac:chgData name="김소희" userId="292a1162-0793-4577-a94d-2dae0dfa5995" providerId="ADAL" clId="{3C42A691-025D-451E-B874-95C0DCA697DC}" dt="2022-05-27T08:19:06.200" v="4540" actId="478"/>
          <ac:picMkLst>
            <pc:docMk/>
            <pc:sldMk cId="3282055880" sldId="276"/>
            <ac:picMk id="43" creationId="{67841B31-32C4-6965-C798-3C73726C9674}"/>
          </ac:picMkLst>
        </pc:picChg>
        <pc:picChg chg="add mod">
          <ac:chgData name="김소희" userId="292a1162-0793-4577-a94d-2dae0dfa5995" providerId="ADAL" clId="{3C42A691-025D-451E-B874-95C0DCA697DC}" dt="2022-05-27T08:23:37.887" v="4634" actId="1076"/>
          <ac:picMkLst>
            <pc:docMk/>
            <pc:sldMk cId="3282055880" sldId="276"/>
            <ac:picMk id="45" creationId="{9CDDA216-4498-3E6C-75CC-15F38F270008}"/>
          </ac:picMkLst>
        </pc:picChg>
        <pc:picChg chg="add del">
          <ac:chgData name="김소희" userId="292a1162-0793-4577-a94d-2dae0dfa5995" providerId="ADAL" clId="{3C42A691-025D-451E-B874-95C0DCA697DC}" dt="2022-05-27T08:16:20.338" v="4503" actId="478"/>
          <ac:picMkLst>
            <pc:docMk/>
            <pc:sldMk cId="3282055880" sldId="276"/>
            <ac:picMk id="6146" creationId="{C39B3B7E-A882-F42D-8C2C-697A81857E8A}"/>
          </ac:picMkLst>
        </pc:picChg>
        <pc:cxnChg chg="add del mod">
          <ac:chgData name="김소희" userId="292a1162-0793-4577-a94d-2dae0dfa5995" providerId="ADAL" clId="{3C42A691-025D-451E-B874-95C0DCA697DC}" dt="2022-05-27T08:14:38.886" v="4476" actId="478"/>
          <ac:cxnSpMkLst>
            <pc:docMk/>
            <pc:sldMk cId="3282055880" sldId="276"/>
            <ac:cxnSpMk id="18" creationId="{5D9C5DFE-BB57-80E9-873E-ED9550B48397}"/>
          </ac:cxnSpMkLst>
        </pc:cxnChg>
        <pc:cxnChg chg="add del mod">
          <ac:chgData name="김소희" userId="292a1162-0793-4577-a94d-2dae0dfa5995" providerId="ADAL" clId="{3C42A691-025D-451E-B874-95C0DCA697DC}" dt="2022-05-27T08:14:38.886" v="4476" actId="478"/>
          <ac:cxnSpMkLst>
            <pc:docMk/>
            <pc:sldMk cId="3282055880" sldId="276"/>
            <ac:cxnSpMk id="22" creationId="{53025A5E-1E66-A0C5-0A68-9AE683484AAF}"/>
          </ac:cxnSpMkLst>
        </pc:cxnChg>
        <pc:cxnChg chg="add del mod">
          <ac:chgData name="김소희" userId="292a1162-0793-4577-a94d-2dae0dfa5995" providerId="ADAL" clId="{3C42A691-025D-451E-B874-95C0DCA697DC}" dt="2022-05-27T08:14:38.886" v="4476" actId="478"/>
          <ac:cxnSpMkLst>
            <pc:docMk/>
            <pc:sldMk cId="3282055880" sldId="276"/>
            <ac:cxnSpMk id="25" creationId="{719E9D67-55FF-312A-68D4-0C230A655ECC}"/>
          </ac:cxnSpMkLst>
        </pc:cxnChg>
        <pc:cxnChg chg="add del mod">
          <ac:chgData name="김소희" userId="292a1162-0793-4577-a94d-2dae0dfa5995" providerId="ADAL" clId="{3C42A691-025D-451E-B874-95C0DCA697DC}" dt="2022-05-27T08:14:38.886" v="4476" actId="478"/>
          <ac:cxnSpMkLst>
            <pc:docMk/>
            <pc:sldMk cId="3282055880" sldId="276"/>
            <ac:cxnSpMk id="29" creationId="{A1653AF0-70EC-10CF-C7CA-B574CF8C5E48}"/>
          </ac:cxnSpMkLst>
        </pc:cxnChg>
      </pc:sldChg>
      <pc:sldChg chg="addSp delSp modSp add del mod modNotesTx">
        <pc:chgData name="김소희" userId="292a1162-0793-4577-a94d-2dae0dfa5995" providerId="ADAL" clId="{3C42A691-025D-451E-B874-95C0DCA697DC}" dt="2022-05-27T08:11:53.911" v="4429" actId="2696"/>
        <pc:sldMkLst>
          <pc:docMk/>
          <pc:sldMk cId="3516752582" sldId="277"/>
        </pc:sldMkLst>
        <pc:spChg chg="del">
          <ac:chgData name="김소희" userId="292a1162-0793-4577-a94d-2dae0dfa5995" providerId="ADAL" clId="{3C42A691-025D-451E-B874-95C0DCA697DC}" dt="2022-05-27T06:52:57.810" v="3497" actId="478"/>
          <ac:spMkLst>
            <pc:docMk/>
            <pc:sldMk cId="3516752582" sldId="277"/>
            <ac:spMk id="7" creationId="{186968AA-CDA5-6BCD-8669-F65F8D0CD178}"/>
          </ac:spMkLst>
        </pc:spChg>
        <pc:spChg chg="del">
          <ac:chgData name="김소희" userId="292a1162-0793-4577-a94d-2dae0dfa5995" providerId="ADAL" clId="{3C42A691-025D-451E-B874-95C0DCA697DC}" dt="2022-05-27T06:53:00.052" v="3498" actId="478"/>
          <ac:spMkLst>
            <pc:docMk/>
            <pc:sldMk cId="3516752582" sldId="277"/>
            <ac:spMk id="10" creationId="{3644B7D8-66BF-A2A6-5EB1-A37610CBB70E}"/>
          </ac:spMkLst>
        </pc:spChg>
        <pc:spChg chg="mod">
          <ac:chgData name="김소희" userId="292a1162-0793-4577-a94d-2dae0dfa5995" providerId="ADAL" clId="{3C42A691-025D-451E-B874-95C0DCA697DC}" dt="2022-05-27T07:04:07.179" v="3620"/>
          <ac:spMkLst>
            <pc:docMk/>
            <pc:sldMk cId="3516752582" sldId="277"/>
            <ac:spMk id="11" creationId="{9B6A7BE8-DA0E-E598-1132-9B432BA49502}"/>
          </ac:spMkLst>
        </pc:spChg>
        <pc:spChg chg="del">
          <ac:chgData name="김소희" userId="292a1162-0793-4577-a94d-2dae0dfa5995" providerId="ADAL" clId="{3C42A691-025D-451E-B874-95C0DCA697DC}" dt="2022-05-27T06:52:57.810" v="3497" actId="478"/>
          <ac:spMkLst>
            <pc:docMk/>
            <pc:sldMk cId="3516752582" sldId="277"/>
            <ac:spMk id="12" creationId="{FA86B194-C6F2-9A30-65E2-3D83DC8D52BE}"/>
          </ac:spMkLst>
        </pc:spChg>
        <pc:spChg chg="add mod">
          <ac:chgData name="김소희" userId="292a1162-0793-4577-a94d-2dae0dfa5995" providerId="ADAL" clId="{3C42A691-025D-451E-B874-95C0DCA697DC}" dt="2022-05-27T06:53:55.424" v="3515" actId="208"/>
          <ac:spMkLst>
            <pc:docMk/>
            <pc:sldMk cId="3516752582" sldId="277"/>
            <ac:spMk id="20" creationId="{0A2914C7-8C13-009B-8BAB-20200ACCF219}"/>
          </ac:spMkLst>
        </pc:spChg>
        <pc:spChg chg="add mod">
          <ac:chgData name="김소희" userId="292a1162-0793-4577-a94d-2dae0dfa5995" providerId="ADAL" clId="{3C42A691-025D-451E-B874-95C0DCA697DC}" dt="2022-05-27T06:53:58.860" v="3516" actId="208"/>
          <ac:spMkLst>
            <pc:docMk/>
            <pc:sldMk cId="3516752582" sldId="277"/>
            <ac:spMk id="21" creationId="{CDEE9427-0130-382B-7D8B-51C80769A50A}"/>
          </ac:spMkLst>
        </pc:spChg>
        <pc:spChg chg="add mod">
          <ac:chgData name="김소희" userId="292a1162-0793-4577-a94d-2dae0dfa5995" providerId="ADAL" clId="{3C42A691-025D-451E-B874-95C0DCA697DC}" dt="2022-05-27T06:53:53.408" v="3514" actId="208"/>
          <ac:spMkLst>
            <pc:docMk/>
            <pc:sldMk cId="3516752582" sldId="277"/>
            <ac:spMk id="23" creationId="{2A7207B3-3C3D-B156-DF8F-857DA0F470E1}"/>
          </ac:spMkLst>
        </pc:spChg>
        <pc:spChg chg="del">
          <ac:chgData name="김소희" userId="292a1162-0793-4577-a94d-2dae0dfa5995" providerId="ADAL" clId="{3C42A691-025D-451E-B874-95C0DCA697DC}" dt="2022-05-27T06:52:57.810" v="3497" actId="478"/>
          <ac:spMkLst>
            <pc:docMk/>
            <pc:sldMk cId="3516752582" sldId="277"/>
            <ac:spMk id="24" creationId="{0F16321F-F58C-117F-3262-775F8C34CB98}"/>
          </ac:spMkLst>
        </pc:spChg>
        <pc:spChg chg="add mod">
          <ac:chgData name="김소희" userId="292a1162-0793-4577-a94d-2dae0dfa5995" providerId="ADAL" clId="{3C42A691-025D-451E-B874-95C0DCA697DC}" dt="2022-05-27T06:55:10.852" v="3523" actId="208"/>
          <ac:spMkLst>
            <pc:docMk/>
            <pc:sldMk cId="3516752582" sldId="277"/>
            <ac:spMk id="25" creationId="{38DBC1D4-AF7B-AF26-DDDB-F4D246C21D6E}"/>
          </ac:spMkLst>
        </pc:spChg>
        <pc:spChg chg="del">
          <ac:chgData name="김소희" userId="292a1162-0793-4577-a94d-2dae0dfa5995" providerId="ADAL" clId="{3C42A691-025D-451E-B874-95C0DCA697DC}" dt="2022-05-27T06:52:57.810" v="3497" actId="478"/>
          <ac:spMkLst>
            <pc:docMk/>
            <pc:sldMk cId="3516752582" sldId="277"/>
            <ac:spMk id="26" creationId="{B936D515-1AFF-0A52-3018-F717D224619D}"/>
          </ac:spMkLst>
        </pc:spChg>
        <pc:spChg chg="del">
          <ac:chgData name="김소희" userId="292a1162-0793-4577-a94d-2dae0dfa5995" providerId="ADAL" clId="{3C42A691-025D-451E-B874-95C0DCA697DC}" dt="2022-05-27T06:52:57.810" v="3497" actId="478"/>
          <ac:spMkLst>
            <pc:docMk/>
            <pc:sldMk cId="3516752582" sldId="277"/>
            <ac:spMk id="27" creationId="{F676D133-6C7A-AB0D-1545-DC630B47C6CB}"/>
          </ac:spMkLst>
        </pc:spChg>
        <pc:spChg chg="del">
          <ac:chgData name="김소희" userId="292a1162-0793-4577-a94d-2dae0dfa5995" providerId="ADAL" clId="{3C42A691-025D-451E-B874-95C0DCA697DC}" dt="2022-05-27T06:52:57.810" v="3497" actId="478"/>
          <ac:spMkLst>
            <pc:docMk/>
            <pc:sldMk cId="3516752582" sldId="277"/>
            <ac:spMk id="30" creationId="{3C112BF0-C315-DE13-C34B-531FC4C8274C}"/>
          </ac:spMkLst>
        </pc:spChg>
        <pc:spChg chg="del">
          <ac:chgData name="김소희" userId="292a1162-0793-4577-a94d-2dae0dfa5995" providerId="ADAL" clId="{3C42A691-025D-451E-B874-95C0DCA697DC}" dt="2022-05-27T06:52:57.810" v="3497" actId="478"/>
          <ac:spMkLst>
            <pc:docMk/>
            <pc:sldMk cId="3516752582" sldId="277"/>
            <ac:spMk id="31" creationId="{43366293-0713-E1F8-1173-567040367D01}"/>
          </ac:spMkLst>
        </pc:spChg>
        <pc:spChg chg="del">
          <ac:chgData name="김소희" userId="292a1162-0793-4577-a94d-2dae0dfa5995" providerId="ADAL" clId="{3C42A691-025D-451E-B874-95C0DCA697DC}" dt="2022-05-27T06:52:57.810" v="3497" actId="478"/>
          <ac:spMkLst>
            <pc:docMk/>
            <pc:sldMk cId="3516752582" sldId="277"/>
            <ac:spMk id="33" creationId="{85541D85-61A2-6493-8EE0-DA13ED806C5B}"/>
          </ac:spMkLst>
        </pc:spChg>
        <pc:picChg chg="mod">
          <ac:chgData name="김소희" userId="292a1162-0793-4577-a94d-2dae0dfa5995" providerId="ADAL" clId="{3C42A691-025D-451E-B874-95C0DCA697DC}" dt="2022-05-27T08:07:46.482" v="4356" actId="2085"/>
          <ac:picMkLst>
            <pc:docMk/>
            <pc:sldMk cId="3516752582" sldId="277"/>
            <ac:picMk id="8" creationId="{85C46689-FECC-22C4-0354-05FB66BB95E5}"/>
          </ac:picMkLst>
        </pc:picChg>
        <pc:picChg chg="del">
          <ac:chgData name="김소희" userId="292a1162-0793-4577-a94d-2dae0dfa5995" providerId="ADAL" clId="{3C42A691-025D-451E-B874-95C0DCA697DC}" dt="2022-05-27T06:52:57.810" v="3497" actId="478"/>
          <ac:picMkLst>
            <pc:docMk/>
            <pc:sldMk cId="3516752582" sldId="277"/>
            <ac:picMk id="14" creationId="{C81BAF65-2B52-81E1-C14E-4EBFA391700B}"/>
          </ac:picMkLst>
        </pc:picChg>
        <pc:picChg chg="del">
          <ac:chgData name="김소희" userId="292a1162-0793-4577-a94d-2dae0dfa5995" providerId="ADAL" clId="{3C42A691-025D-451E-B874-95C0DCA697DC}" dt="2022-05-27T06:52:57.810" v="3497" actId="478"/>
          <ac:picMkLst>
            <pc:docMk/>
            <pc:sldMk cId="3516752582" sldId="277"/>
            <ac:picMk id="16" creationId="{6FC7AEE6-FFEB-C4D7-AE00-90337F418EBD}"/>
          </ac:picMkLst>
        </pc:picChg>
        <pc:picChg chg="del">
          <ac:chgData name="김소희" userId="292a1162-0793-4577-a94d-2dae0dfa5995" providerId="ADAL" clId="{3C42A691-025D-451E-B874-95C0DCA697DC}" dt="2022-05-27T06:52:57.810" v="3497" actId="478"/>
          <ac:picMkLst>
            <pc:docMk/>
            <pc:sldMk cId="3516752582" sldId="277"/>
            <ac:picMk id="18" creationId="{AC475B4D-2F1B-1710-41DB-3C039EFF4349}"/>
          </ac:picMkLst>
        </pc:picChg>
        <pc:picChg chg="del">
          <ac:chgData name="김소희" userId="292a1162-0793-4577-a94d-2dae0dfa5995" providerId="ADAL" clId="{3C42A691-025D-451E-B874-95C0DCA697DC}" dt="2022-05-27T06:52:57.810" v="3497" actId="478"/>
          <ac:picMkLst>
            <pc:docMk/>
            <pc:sldMk cId="3516752582" sldId="277"/>
            <ac:picMk id="29" creationId="{C4E4CFA2-BD07-8683-A4C8-A0C79607873F}"/>
          </ac:picMkLst>
        </pc:picChg>
        <pc:cxnChg chg="del">
          <ac:chgData name="김소희" userId="292a1162-0793-4577-a94d-2dae0dfa5995" providerId="ADAL" clId="{3C42A691-025D-451E-B874-95C0DCA697DC}" dt="2022-05-27T06:52:57.810" v="3497" actId="478"/>
          <ac:cxnSpMkLst>
            <pc:docMk/>
            <pc:sldMk cId="3516752582" sldId="277"/>
            <ac:cxnSpMk id="22" creationId="{4A72F029-4A0B-5F03-F44B-265A5BB30D85}"/>
          </ac:cxnSpMkLst>
        </pc:cxnChg>
      </pc:sldChg>
      <pc:sldChg chg="addSp delSp modSp add mod modNotesTx">
        <pc:chgData name="김소희" userId="292a1162-0793-4577-a94d-2dae0dfa5995" providerId="ADAL" clId="{3C42A691-025D-451E-B874-95C0DCA697DC}" dt="2022-05-27T09:15:17.516" v="6506" actId="20577"/>
        <pc:sldMkLst>
          <pc:docMk/>
          <pc:sldMk cId="1428640764" sldId="278"/>
        </pc:sldMkLst>
        <pc:spChg chg="mod">
          <ac:chgData name="김소희" userId="292a1162-0793-4577-a94d-2dae0dfa5995" providerId="ADAL" clId="{3C42A691-025D-451E-B874-95C0DCA697DC}" dt="2022-05-27T08:55:55.037" v="5627" actId="207"/>
          <ac:spMkLst>
            <pc:docMk/>
            <pc:sldMk cId="1428640764" sldId="278"/>
            <ac:spMk id="7" creationId="{186968AA-CDA5-6BCD-8669-F65F8D0CD178}"/>
          </ac:spMkLst>
        </pc:spChg>
        <pc:spChg chg="mod">
          <ac:chgData name="김소희" userId="292a1162-0793-4577-a94d-2dae0dfa5995" providerId="ADAL" clId="{3C42A691-025D-451E-B874-95C0DCA697DC}" dt="2022-05-27T09:10:23.852" v="5897" actId="14100"/>
          <ac:spMkLst>
            <pc:docMk/>
            <pc:sldMk cId="1428640764" sldId="278"/>
            <ac:spMk id="8" creationId="{8BA3E6CF-C7EC-26A8-20DB-E6DBDFF31EF0}"/>
          </ac:spMkLst>
        </pc:spChg>
        <pc:spChg chg="add mod">
          <ac:chgData name="김소희" userId="292a1162-0793-4577-a94d-2dae0dfa5995" providerId="ADAL" clId="{3C42A691-025D-451E-B874-95C0DCA697DC}" dt="2022-05-27T09:10:20.092" v="5896" actId="1076"/>
          <ac:spMkLst>
            <pc:docMk/>
            <pc:sldMk cId="1428640764" sldId="278"/>
            <ac:spMk id="14" creationId="{20B8B25F-E85C-36A6-4523-4C2ACF42EB70}"/>
          </ac:spMkLst>
        </pc:spChg>
        <pc:spChg chg="add mod">
          <ac:chgData name="김소희" userId="292a1162-0793-4577-a94d-2dae0dfa5995" providerId="ADAL" clId="{3C42A691-025D-451E-B874-95C0DCA697DC}" dt="2022-05-27T09:10:00.743" v="5894" actId="1076"/>
          <ac:spMkLst>
            <pc:docMk/>
            <pc:sldMk cId="1428640764" sldId="278"/>
            <ac:spMk id="16" creationId="{7F04E69E-0B1D-0B82-1565-69B1CA972C0D}"/>
          </ac:spMkLst>
        </pc:spChg>
        <pc:spChg chg="add mod">
          <ac:chgData name="김소희" userId="292a1162-0793-4577-a94d-2dae0dfa5995" providerId="ADAL" clId="{3C42A691-025D-451E-B874-95C0DCA697DC}" dt="2022-05-27T08:58:10.357" v="5646" actId="1035"/>
          <ac:spMkLst>
            <pc:docMk/>
            <pc:sldMk cId="1428640764" sldId="278"/>
            <ac:spMk id="17" creationId="{6B38B276-1447-FC43-02C9-0CFB5DEB0DFC}"/>
          </ac:spMkLst>
        </pc:spChg>
        <pc:spChg chg="add mod">
          <ac:chgData name="김소희" userId="292a1162-0793-4577-a94d-2dae0dfa5995" providerId="ADAL" clId="{3C42A691-025D-451E-B874-95C0DCA697DC}" dt="2022-05-27T09:01:59.676" v="5707" actId="207"/>
          <ac:spMkLst>
            <pc:docMk/>
            <pc:sldMk cId="1428640764" sldId="278"/>
            <ac:spMk id="18" creationId="{B0CB479F-51BA-8646-9C0B-276061A6AC4E}"/>
          </ac:spMkLst>
        </pc:spChg>
        <pc:spChg chg="add mod">
          <ac:chgData name="김소희" userId="292a1162-0793-4577-a94d-2dae0dfa5995" providerId="ADAL" clId="{3C42A691-025D-451E-B874-95C0DCA697DC}" dt="2022-05-27T09:02:15.231" v="5712" actId="207"/>
          <ac:spMkLst>
            <pc:docMk/>
            <pc:sldMk cId="1428640764" sldId="278"/>
            <ac:spMk id="22" creationId="{0FAFA82D-33C3-0406-6CB2-181D7A912B07}"/>
          </ac:spMkLst>
        </pc:spChg>
        <pc:spChg chg="add mod">
          <ac:chgData name="김소희" userId="292a1162-0793-4577-a94d-2dae0dfa5995" providerId="ADAL" clId="{3C42A691-025D-451E-B874-95C0DCA697DC}" dt="2022-05-27T09:03:46.919" v="5726" actId="1076"/>
          <ac:spMkLst>
            <pc:docMk/>
            <pc:sldMk cId="1428640764" sldId="278"/>
            <ac:spMk id="23" creationId="{47CB5322-18BE-F51D-4DF6-9F63914916EF}"/>
          </ac:spMkLst>
        </pc:spChg>
        <pc:spChg chg="add mod">
          <ac:chgData name="김소희" userId="292a1162-0793-4577-a94d-2dae0dfa5995" providerId="ADAL" clId="{3C42A691-025D-451E-B874-95C0DCA697DC}" dt="2022-05-27T09:03:13.371" v="5718" actId="14100"/>
          <ac:spMkLst>
            <pc:docMk/>
            <pc:sldMk cId="1428640764" sldId="278"/>
            <ac:spMk id="25" creationId="{9054EBFF-918A-C7CA-DA67-6CB33F9D81AC}"/>
          </ac:spMkLst>
        </pc:spChg>
        <pc:spChg chg="add mod">
          <ac:chgData name="김소희" userId="292a1162-0793-4577-a94d-2dae0dfa5995" providerId="ADAL" clId="{3C42A691-025D-451E-B874-95C0DCA697DC}" dt="2022-05-27T08:58:10.357" v="5646" actId="1035"/>
          <ac:spMkLst>
            <pc:docMk/>
            <pc:sldMk cId="1428640764" sldId="278"/>
            <ac:spMk id="28" creationId="{F71FD1F8-0B57-2F58-3F15-4C149675B8A7}"/>
          </ac:spMkLst>
        </pc:spChg>
        <pc:spChg chg="add mod">
          <ac:chgData name="김소희" userId="292a1162-0793-4577-a94d-2dae0dfa5995" providerId="ADAL" clId="{3C42A691-025D-451E-B874-95C0DCA697DC}" dt="2022-05-27T09:09:56.062" v="5893" actId="1076"/>
          <ac:spMkLst>
            <pc:docMk/>
            <pc:sldMk cId="1428640764" sldId="278"/>
            <ac:spMk id="30" creationId="{2216899D-4268-7BD5-3A21-67D744444C14}"/>
          </ac:spMkLst>
        </pc:spChg>
        <pc:spChg chg="add mod">
          <ac:chgData name="김소희" userId="292a1162-0793-4577-a94d-2dae0dfa5995" providerId="ADAL" clId="{3C42A691-025D-451E-B874-95C0DCA697DC}" dt="2022-05-27T08:58:10.357" v="5646" actId="1035"/>
          <ac:spMkLst>
            <pc:docMk/>
            <pc:sldMk cId="1428640764" sldId="278"/>
            <ac:spMk id="32" creationId="{2AD0F387-7617-1170-C795-6B986D93CD18}"/>
          </ac:spMkLst>
        </pc:spChg>
        <pc:spChg chg="add mod">
          <ac:chgData name="김소희" userId="292a1162-0793-4577-a94d-2dae0dfa5995" providerId="ADAL" clId="{3C42A691-025D-451E-B874-95C0DCA697DC}" dt="2022-05-27T09:03:48.936" v="5727" actId="1076"/>
          <ac:spMkLst>
            <pc:docMk/>
            <pc:sldMk cId="1428640764" sldId="278"/>
            <ac:spMk id="35" creationId="{5EC14F76-C3EA-ABDD-3EB5-736F31607EE7}"/>
          </ac:spMkLst>
        </pc:spChg>
        <pc:spChg chg="add mod">
          <ac:chgData name="김소희" userId="292a1162-0793-4577-a94d-2dae0dfa5995" providerId="ADAL" clId="{3C42A691-025D-451E-B874-95C0DCA697DC}" dt="2022-05-27T09:09:44.999" v="5890" actId="1076"/>
          <ac:spMkLst>
            <pc:docMk/>
            <pc:sldMk cId="1428640764" sldId="278"/>
            <ac:spMk id="36" creationId="{EBCC0976-29EC-4D1D-89DB-0E3D628AE4BB}"/>
          </ac:spMkLst>
        </pc:spChg>
        <pc:spChg chg="add mod">
          <ac:chgData name="김소희" userId="292a1162-0793-4577-a94d-2dae0dfa5995" providerId="ADAL" clId="{3C42A691-025D-451E-B874-95C0DCA697DC}" dt="2022-05-27T09:09:40.154" v="5889" actId="1076"/>
          <ac:spMkLst>
            <pc:docMk/>
            <pc:sldMk cId="1428640764" sldId="278"/>
            <ac:spMk id="38" creationId="{768233EF-F98A-9E82-77E8-7FB897450B54}"/>
          </ac:spMkLst>
        </pc:spChg>
        <pc:picChg chg="add mod">
          <ac:chgData name="김소희" userId="292a1162-0793-4577-a94d-2dae0dfa5995" providerId="ADAL" clId="{3C42A691-025D-451E-B874-95C0DCA697DC}" dt="2022-05-27T09:00:09.351" v="5697" actId="14100"/>
          <ac:picMkLst>
            <pc:docMk/>
            <pc:sldMk cId="1428640764" sldId="278"/>
            <ac:picMk id="4" creationId="{DECCA3CB-3C32-9BE6-8AA1-9B4D6D618976}"/>
          </ac:picMkLst>
        </pc:picChg>
        <pc:picChg chg="add del">
          <ac:chgData name="김소희" userId="292a1162-0793-4577-a94d-2dae0dfa5995" providerId="ADAL" clId="{3C42A691-025D-451E-B874-95C0DCA697DC}" dt="2022-05-27T08:48:12.109" v="5394" actId="22"/>
          <ac:picMkLst>
            <pc:docMk/>
            <pc:sldMk cId="1428640764" sldId="278"/>
            <ac:picMk id="6" creationId="{AC95A9A0-9BFB-D831-96BD-9231B2ACF879}"/>
          </ac:picMkLst>
        </pc:picChg>
        <pc:picChg chg="add del mod">
          <ac:chgData name="김소희" userId="292a1162-0793-4577-a94d-2dae0dfa5995" providerId="ADAL" clId="{3C42A691-025D-451E-B874-95C0DCA697DC}" dt="2022-05-27T08:06:47.342" v="4339"/>
          <ac:picMkLst>
            <pc:docMk/>
            <pc:sldMk cId="1428640764" sldId="278"/>
            <ac:picMk id="10" creationId="{CF958764-241C-A805-77EF-ED3DF0DA3389}"/>
          </ac:picMkLst>
        </pc:picChg>
        <pc:picChg chg="add mod">
          <ac:chgData name="김소희" userId="292a1162-0793-4577-a94d-2dae0dfa5995" providerId="ADAL" clId="{3C42A691-025D-451E-B874-95C0DCA697DC}" dt="2022-05-27T08:58:10.357" v="5646" actId="1035"/>
          <ac:picMkLst>
            <pc:docMk/>
            <pc:sldMk cId="1428640764" sldId="278"/>
            <ac:picMk id="13" creationId="{12203ADD-F2C5-4001-F50F-6C266AF18C67}"/>
          </ac:picMkLst>
        </pc:picChg>
        <pc:picChg chg="add mod">
          <ac:chgData name="김소희" userId="292a1162-0793-4577-a94d-2dae0dfa5995" providerId="ADAL" clId="{3C42A691-025D-451E-B874-95C0DCA697DC}" dt="2022-05-27T09:03:37.807" v="5724" actId="1076"/>
          <ac:picMkLst>
            <pc:docMk/>
            <pc:sldMk cId="1428640764" sldId="278"/>
            <ac:picMk id="34" creationId="{3C11C3EC-0ED9-8C03-2A5A-2AF5ADE2DE01}"/>
          </ac:picMkLst>
        </pc:picChg>
        <pc:cxnChg chg="add mod">
          <ac:chgData name="김소희" userId="292a1162-0793-4577-a94d-2dae0dfa5995" providerId="ADAL" clId="{3C42A691-025D-451E-B874-95C0DCA697DC}" dt="2022-05-27T08:58:10.357" v="5646" actId="1035"/>
          <ac:cxnSpMkLst>
            <pc:docMk/>
            <pc:sldMk cId="1428640764" sldId="278"/>
            <ac:cxnSpMk id="15" creationId="{E78C5BDA-A363-F0F4-447B-5FF7F2F2B8AC}"/>
          </ac:cxnSpMkLst>
        </pc:cxnChg>
        <pc:cxnChg chg="add mod">
          <ac:chgData name="김소희" userId="292a1162-0793-4577-a94d-2dae0dfa5995" providerId="ADAL" clId="{3C42A691-025D-451E-B874-95C0DCA697DC}" dt="2022-05-27T09:02:03.947" v="5710" actId="208"/>
          <ac:cxnSpMkLst>
            <pc:docMk/>
            <pc:sldMk cId="1428640764" sldId="278"/>
            <ac:cxnSpMk id="19" creationId="{5B08EFBC-A7CA-E8CD-D88F-91AA47DE2645}"/>
          </ac:cxnSpMkLst>
        </pc:cxnChg>
        <pc:cxnChg chg="add mod">
          <ac:chgData name="김소희" userId="292a1162-0793-4577-a94d-2dae0dfa5995" providerId="ADAL" clId="{3C42A691-025D-451E-B874-95C0DCA697DC}" dt="2022-05-27T09:01:48.427" v="5706" actId="14100"/>
          <ac:cxnSpMkLst>
            <pc:docMk/>
            <pc:sldMk cId="1428640764" sldId="278"/>
            <ac:cxnSpMk id="24" creationId="{C47F62C6-744D-BA93-AC93-E596220041BE}"/>
          </ac:cxnSpMkLst>
        </pc:cxnChg>
      </pc:sldChg>
      <pc:sldChg chg="addSp delSp modSp add mod ord modNotesTx">
        <pc:chgData name="김소희" userId="292a1162-0793-4577-a94d-2dae0dfa5995" providerId="ADAL" clId="{3C42A691-025D-451E-B874-95C0DCA697DC}" dt="2022-05-27T08:13:11.225" v="4451" actId="1076"/>
        <pc:sldMkLst>
          <pc:docMk/>
          <pc:sldMk cId="983975165" sldId="279"/>
        </pc:sldMkLst>
        <pc:spChg chg="add mod">
          <ac:chgData name="김소희" userId="292a1162-0793-4577-a94d-2dae0dfa5995" providerId="ADAL" clId="{3C42A691-025D-451E-B874-95C0DCA697DC}" dt="2022-05-27T08:08:59.452" v="4360" actId="208"/>
          <ac:spMkLst>
            <pc:docMk/>
            <pc:sldMk cId="983975165" sldId="279"/>
            <ac:spMk id="10" creationId="{4BBFAD77-1EB3-1284-C808-1BFC0332B06B}"/>
          </ac:spMkLst>
        </pc:spChg>
        <pc:spChg chg="add mod">
          <ac:chgData name="김소희" userId="292a1162-0793-4577-a94d-2dae0dfa5995" providerId="ADAL" clId="{3C42A691-025D-451E-B874-95C0DCA697DC}" dt="2022-05-27T08:09:03.140" v="4362" actId="14100"/>
          <ac:spMkLst>
            <pc:docMk/>
            <pc:sldMk cId="983975165" sldId="279"/>
            <ac:spMk id="12" creationId="{44E2C906-DE31-8BF1-5FA5-4499907BF9FB}"/>
          </ac:spMkLst>
        </pc:spChg>
        <pc:spChg chg="add mod">
          <ac:chgData name="김소희" userId="292a1162-0793-4577-a94d-2dae0dfa5995" providerId="ADAL" clId="{3C42A691-025D-451E-B874-95C0DCA697DC}" dt="2022-05-27T08:02:38.671" v="4252" actId="571"/>
          <ac:spMkLst>
            <pc:docMk/>
            <pc:sldMk cId="983975165" sldId="279"/>
            <ac:spMk id="13" creationId="{841DC2A4-2EB8-5395-17F1-C593D46673B6}"/>
          </ac:spMkLst>
        </pc:spChg>
        <pc:spChg chg="add mod">
          <ac:chgData name="김소희" userId="292a1162-0793-4577-a94d-2dae0dfa5995" providerId="ADAL" clId="{3C42A691-025D-451E-B874-95C0DCA697DC}" dt="2022-05-27T08:13:11.225" v="4451" actId="1076"/>
          <ac:spMkLst>
            <pc:docMk/>
            <pc:sldMk cId="983975165" sldId="279"/>
            <ac:spMk id="16" creationId="{BFF4CFF5-8619-696D-4454-830FF98B3837}"/>
          </ac:spMkLst>
        </pc:spChg>
        <pc:spChg chg="mod">
          <ac:chgData name="김소희" userId="292a1162-0793-4577-a94d-2dae0dfa5995" providerId="ADAL" clId="{3C42A691-025D-451E-B874-95C0DCA697DC}" dt="2022-05-27T08:09:08.369" v="4364" actId="208"/>
          <ac:spMkLst>
            <pc:docMk/>
            <pc:sldMk cId="983975165" sldId="279"/>
            <ac:spMk id="20" creationId="{0A2914C7-8C13-009B-8BAB-20200ACCF219}"/>
          </ac:spMkLst>
        </pc:spChg>
        <pc:spChg chg="mod">
          <ac:chgData name="김소희" userId="292a1162-0793-4577-a94d-2dae0dfa5995" providerId="ADAL" clId="{3C42A691-025D-451E-B874-95C0DCA697DC}" dt="2022-05-27T08:09:10.741" v="4365" actId="208"/>
          <ac:spMkLst>
            <pc:docMk/>
            <pc:sldMk cId="983975165" sldId="279"/>
            <ac:spMk id="21" creationId="{CDEE9427-0130-382B-7D8B-51C80769A50A}"/>
          </ac:spMkLst>
        </pc:spChg>
        <pc:spChg chg="mod">
          <ac:chgData name="김소희" userId="292a1162-0793-4577-a94d-2dae0dfa5995" providerId="ADAL" clId="{3C42A691-025D-451E-B874-95C0DCA697DC}" dt="2022-05-27T08:08:56.803" v="4359" actId="208"/>
          <ac:spMkLst>
            <pc:docMk/>
            <pc:sldMk cId="983975165" sldId="279"/>
            <ac:spMk id="23" creationId="{2A7207B3-3C3D-B156-DF8F-857DA0F470E1}"/>
          </ac:spMkLst>
        </pc:spChg>
        <pc:spChg chg="mod">
          <ac:chgData name="김소희" userId="292a1162-0793-4577-a94d-2dae0dfa5995" providerId="ADAL" clId="{3C42A691-025D-451E-B874-95C0DCA697DC}" dt="2022-05-27T08:09:06.247" v="4363" actId="208"/>
          <ac:spMkLst>
            <pc:docMk/>
            <pc:sldMk cId="983975165" sldId="279"/>
            <ac:spMk id="25" creationId="{38DBC1D4-AF7B-AF26-DDDB-F4D246C21D6E}"/>
          </ac:spMkLst>
        </pc:spChg>
        <pc:picChg chg="add del mod ord">
          <ac:chgData name="김소희" userId="292a1162-0793-4577-a94d-2dae0dfa5995" providerId="ADAL" clId="{3C42A691-025D-451E-B874-95C0DCA697DC}" dt="2022-05-27T08:06:42.287" v="4337" actId="478"/>
          <ac:picMkLst>
            <pc:docMk/>
            <pc:sldMk cId="983975165" sldId="279"/>
            <ac:picMk id="4" creationId="{A8C71678-72AC-5D79-8E82-E822F0947313}"/>
          </ac:picMkLst>
        </pc:picChg>
        <pc:picChg chg="del">
          <ac:chgData name="김소희" userId="292a1162-0793-4577-a94d-2dae0dfa5995" providerId="ADAL" clId="{3C42A691-025D-451E-B874-95C0DCA697DC}" dt="2022-05-27T08:03:22.382" v="4269" actId="478"/>
          <ac:picMkLst>
            <pc:docMk/>
            <pc:sldMk cId="983975165" sldId="279"/>
            <ac:picMk id="8" creationId="{85C46689-FECC-22C4-0354-05FB66BB95E5}"/>
          </ac:picMkLst>
        </pc:picChg>
        <pc:picChg chg="add mod ord">
          <ac:chgData name="김소희" userId="292a1162-0793-4577-a94d-2dae0dfa5995" providerId="ADAL" clId="{3C42A691-025D-451E-B874-95C0DCA697DC}" dt="2022-05-27T08:07:36.854" v="4355" actId="2085"/>
          <ac:picMkLst>
            <pc:docMk/>
            <pc:sldMk cId="983975165" sldId="279"/>
            <ac:picMk id="15" creationId="{2759067C-00E7-C02A-FE25-0BB971136C77}"/>
          </ac:picMkLst>
        </pc:picChg>
      </pc:sldChg>
      <pc:sldChg chg="addSp delSp modSp add mod ord modNotesTx">
        <pc:chgData name="김소희" userId="292a1162-0793-4577-a94d-2dae0dfa5995" providerId="ADAL" clId="{3C42A691-025D-451E-B874-95C0DCA697DC}" dt="2022-05-27T08:47:08.041" v="5292" actId="1076"/>
        <pc:sldMkLst>
          <pc:docMk/>
          <pc:sldMk cId="1719305366" sldId="280"/>
        </pc:sldMkLst>
        <pc:spChg chg="mod">
          <ac:chgData name="김소희" userId="292a1162-0793-4577-a94d-2dae0dfa5995" providerId="ADAL" clId="{3C42A691-025D-451E-B874-95C0DCA697DC}" dt="2022-05-27T08:26:19.281" v="4687" actId="20577"/>
          <ac:spMkLst>
            <pc:docMk/>
            <pc:sldMk cId="1719305366" sldId="280"/>
            <ac:spMk id="7" creationId="{186968AA-CDA5-6BCD-8669-F65F8D0CD178}"/>
          </ac:spMkLst>
        </pc:spChg>
        <pc:spChg chg="mod">
          <ac:chgData name="김소희" userId="292a1162-0793-4577-a94d-2dae0dfa5995" providerId="ADAL" clId="{3C42A691-025D-451E-B874-95C0DCA697DC}" dt="2022-05-27T08:43:47.307" v="5247" actId="1076"/>
          <ac:spMkLst>
            <pc:docMk/>
            <pc:sldMk cId="1719305366" sldId="280"/>
            <ac:spMk id="14" creationId="{8564A58A-16B0-FDF3-D728-9A8F0748724D}"/>
          </ac:spMkLst>
        </pc:spChg>
        <pc:spChg chg="del">
          <ac:chgData name="김소희" userId="292a1162-0793-4577-a94d-2dae0dfa5995" providerId="ADAL" clId="{3C42A691-025D-451E-B874-95C0DCA697DC}" dt="2022-05-27T08:13:29.155" v="4452" actId="478"/>
          <ac:spMkLst>
            <pc:docMk/>
            <pc:sldMk cId="1719305366" sldId="280"/>
            <ac:spMk id="16" creationId="{C5E827F3-9456-A490-1A39-994CCA3E7FA5}"/>
          </ac:spMkLst>
        </pc:spChg>
        <pc:spChg chg="del">
          <ac:chgData name="김소희" userId="292a1162-0793-4577-a94d-2dae0dfa5995" providerId="ADAL" clId="{3C42A691-025D-451E-B874-95C0DCA697DC}" dt="2022-05-27T08:13:29.155" v="4452" actId="478"/>
          <ac:spMkLst>
            <pc:docMk/>
            <pc:sldMk cId="1719305366" sldId="280"/>
            <ac:spMk id="17" creationId="{ABDE9408-0F05-5076-8803-97D95D3607C0}"/>
          </ac:spMkLst>
        </pc:spChg>
        <pc:spChg chg="del">
          <ac:chgData name="김소희" userId="292a1162-0793-4577-a94d-2dae0dfa5995" providerId="ADAL" clId="{3C42A691-025D-451E-B874-95C0DCA697DC}" dt="2022-05-27T08:13:29.155" v="4452" actId="478"/>
          <ac:spMkLst>
            <pc:docMk/>
            <pc:sldMk cId="1719305366" sldId="280"/>
            <ac:spMk id="19" creationId="{B6C6BE57-260C-0D54-F82A-67FAF7ADA09E}"/>
          </ac:spMkLst>
        </pc:spChg>
        <pc:spChg chg="del">
          <ac:chgData name="김소희" userId="292a1162-0793-4577-a94d-2dae0dfa5995" providerId="ADAL" clId="{3C42A691-025D-451E-B874-95C0DCA697DC}" dt="2022-05-27T08:13:29.155" v="4452" actId="478"/>
          <ac:spMkLst>
            <pc:docMk/>
            <pc:sldMk cId="1719305366" sldId="280"/>
            <ac:spMk id="21" creationId="{AAFAE459-B942-43E8-F924-DEF9AB290C25}"/>
          </ac:spMkLst>
        </pc:spChg>
        <pc:spChg chg="del">
          <ac:chgData name="김소희" userId="292a1162-0793-4577-a94d-2dae0dfa5995" providerId="ADAL" clId="{3C42A691-025D-451E-B874-95C0DCA697DC}" dt="2022-05-27T08:13:29.155" v="4452" actId="478"/>
          <ac:spMkLst>
            <pc:docMk/>
            <pc:sldMk cId="1719305366" sldId="280"/>
            <ac:spMk id="23" creationId="{4F7FCFEA-1FE3-6246-2838-63F2A2E3B8D6}"/>
          </ac:spMkLst>
        </pc:spChg>
        <pc:spChg chg="del">
          <ac:chgData name="김소희" userId="292a1162-0793-4577-a94d-2dae0dfa5995" providerId="ADAL" clId="{3C42A691-025D-451E-B874-95C0DCA697DC}" dt="2022-05-27T08:13:29.155" v="4452" actId="478"/>
          <ac:spMkLst>
            <pc:docMk/>
            <pc:sldMk cId="1719305366" sldId="280"/>
            <ac:spMk id="26" creationId="{D5B4FC91-ACC6-4A08-6778-642FFEDA2BD2}"/>
          </ac:spMkLst>
        </pc:spChg>
        <pc:spChg chg="del">
          <ac:chgData name="김소희" userId="292a1162-0793-4577-a94d-2dae0dfa5995" providerId="ADAL" clId="{3C42A691-025D-451E-B874-95C0DCA697DC}" dt="2022-05-27T08:13:29.155" v="4452" actId="478"/>
          <ac:spMkLst>
            <pc:docMk/>
            <pc:sldMk cId="1719305366" sldId="280"/>
            <ac:spMk id="27" creationId="{23C044BB-E024-BACF-E21C-AF2719FCD6E4}"/>
          </ac:spMkLst>
        </pc:spChg>
        <pc:spChg chg="del">
          <ac:chgData name="김소희" userId="292a1162-0793-4577-a94d-2dae0dfa5995" providerId="ADAL" clId="{3C42A691-025D-451E-B874-95C0DCA697DC}" dt="2022-05-27T08:13:29.155" v="4452" actId="478"/>
          <ac:spMkLst>
            <pc:docMk/>
            <pc:sldMk cId="1719305366" sldId="280"/>
            <ac:spMk id="28" creationId="{8E119E42-597C-3013-0F93-EF39E2B424FF}"/>
          </ac:spMkLst>
        </pc:spChg>
        <pc:spChg chg="del">
          <ac:chgData name="김소희" userId="292a1162-0793-4577-a94d-2dae0dfa5995" providerId="ADAL" clId="{3C42A691-025D-451E-B874-95C0DCA697DC}" dt="2022-05-27T08:13:29.155" v="4452" actId="478"/>
          <ac:spMkLst>
            <pc:docMk/>
            <pc:sldMk cId="1719305366" sldId="280"/>
            <ac:spMk id="30" creationId="{193A07C6-5ABC-5BBE-F591-B09B2C6998B1}"/>
          </ac:spMkLst>
        </pc:spChg>
        <pc:spChg chg="del">
          <ac:chgData name="김소희" userId="292a1162-0793-4577-a94d-2dae0dfa5995" providerId="ADAL" clId="{3C42A691-025D-451E-B874-95C0DCA697DC}" dt="2022-05-27T08:13:29.155" v="4452" actId="478"/>
          <ac:spMkLst>
            <pc:docMk/>
            <pc:sldMk cId="1719305366" sldId="280"/>
            <ac:spMk id="31" creationId="{01372270-D527-4F54-3C21-721F46A34A7E}"/>
          </ac:spMkLst>
        </pc:spChg>
        <pc:spChg chg="add mod">
          <ac:chgData name="김소희" userId="292a1162-0793-4577-a94d-2dae0dfa5995" providerId="ADAL" clId="{3C42A691-025D-451E-B874-95C0DCA697DC}" dt="2022-05-27T08:47:01.015" v="5290" actId="1076"/>
          <ac:spMkLst>
            <pc:docMk/>
            <pc:sldMk cId="1719305366" sldId="280"/>
            <ac:spMk id="32" creationId="{6230A10E-A89C-B1E6-6931-D2BFD0EF56CA}"/>
          </ac:spMkLst>
        </pc:spChg>
        <pc:spChg chg="add mod">
          <ac:chgData name="김소희" userId="292a1162-0793-4577-a94d-2dae0dfa5995" providerId="ADAL" clId="{3C42A691-025D-451E-B874-95C0DCA697DC}" dt="2022-05-27T08:47:05.326" v="5291" actId="1076"/>
          <ac:spMkLst>
            <pc:docMk/>
            <pc:sldMk cId="1719305366" sldId="280"/>
            <ac:spMk id="33" creationId="{0C43B388-DDBF-12C8-ADD8-CAFCB7639EDD}"/>
          </ac:spMkLst>
        </pc:spChg>
        <pc:spChg chg="add mod">
          <ac:chgData name="김소희" userId="292a1162-0793-4577-a94d-2dae0dfa5995" providerId="ADAL" clId="{3C42A691-025D-451E-B874-95C0DCA697DC}" dt="2022-05-27T08:44:28.827" v="5255" actId="113"/>
          <ac:spMkLst>
            <pc:docMk/>
            <pc:sldMk cId="1719305366" sldId="280"/>
            <ac:spMk id="35" creationId="{417BE7DC-36FE-35C0-87DF-B76C26B19187}"/>
          </ac:spMkLst>
        </pc:spChg>
        <pc:picChg chg="del">
          <ac:chgData name="김소희" userId="292a1162-0793-4577-a94d-2dae0dfa5995" providerId="ADAL" clId="{3C42A691-025D-451E-B874-95C0DCA697DC}" dt="2022-05-27T08:13:29.155" v="4452" actId="478"/>
          <ac:picMkLst>
            <pc:docMk/>
            <pc:sldMk cId="1719305366" sldId="280"/>
            <ac:picMk id="4" creationId="{F2B693E5-0657-7D67-98F4-93FCF6CB1DAA}"/>
          </ac:picMkLst>
        </pc:picChg>
        <pc:picChg chg="add mod modCrop">
          <ac:chgData name="김소희" userId="292a1162-0793-4577-a94d-2dae0dfa5995" providerId="ADAL" clId="{3C42A691-025D-451E-B874-95C0DCA697DC}" dt="2022-05-27T08:47:01.015" v="5290" actId="1076"/>
          <ac:picMkLst>
            <pc:docMk/>
            <pc:sldMk cId="1719305366" sldId="280"/>
            <ac:picMk id="5" creationId="{C5E07157-47A9-AAFF-11D5-D07F56785B54}"/>
          </ac:picMkLst>
        </pc:picChg>
        <pc:picChg chg="del">
          <ac:chgData name="김소희" userId="292a1162-0793-4577-a94d-2dae0dfa5995" providerId="ADAL" clId="{3C42A691-025D-451E-B874-95C0DCA697DC}" dt="2022-05-27T08:13:29.155" v="4452" actId="478"/>
          <ac:picMkLst>
            <pc:docMk/>
            <pc:sldMk cId="1719305366" sldId="280"/>
            <ac:picMk id="10" creationId="{78EFD6D5-F64A-8A88-1947-8E14493C069B}"/>
          </ac:picMkLst>
        </pc:picChg>
        <pc:picChg chg="del">
          <ac:chgData name="김소희" userId="292a1162-0793-4577-a94d-2dae0dfa5995" providerId="ADAL" clId="{3C42A691-025D-451E-B874-95C0DCA697DC}" dt="2022-05-27T08:13:29.155" v="4452" actId="478"/>
          <ac:picMkLst>
            <pc:docMk/>
            <pc:sldMk cId="1719305366" sldId="280"/>
            <ac:picMk id="13" creationId="{5F221E87-234E-A425-27FA-5E391D848E29}"/>
          </ac:picMkLst>
        </pc:picChg>
        <pc:picChg chg="add mod">
          <ac:chgData name="김소희" userId="292a1162-0793-4577-a94d-2dae0dfa5995" providerId="ADAL" clId="{3C42A691-025D-451E-B874-95C0DCA697DC}" dt="2022-05-27T08:47:08.041" v="5292" actId="1076"/>
          <ac:picMkLst>
            <pc:docMk/>
            <pc:sldMk cId="1719305366" sldId="280"/>
            <ac:picMk id="34" creationId="{AC8A9542-B86A-30C0-37D7-C9CAF676DC94}"/>
          </ac:picMkLst>
        </pc:picChg>
        <pc:cxnChg chg="del">
          <ac:chgData name="김소희" userId="292a1162-0793-4577-a94d-2dae0dfa5995" providerId="ADAL" clId="{3C42A691-025D-451E-B874-95C0DCA697DC}" dt="2022-05-27T08:13:29.155" v="4452" actId="478"/>
          <ac:cxnSpMkLst>
            <pc:docMk/>
            <pc:sldMk cId="1719305366" sldId="280"/>
            <ac:cxnSpMk id="18" creationId="{5D9C5DFE-BB57-80E9-873E-ED9550B48397}"/>
          </ac:cxnSpMkLst>
        </pc:cxnChg>
        <pc:cxnChg chg="del">
          <ac:chgData name="김소희" userId="292a1162-0793-4577-a94d-2dae0dfa5995" providerId="ADAL" clId="{3C42A691-025D-451E-B874-95C0DCA697DC}" dt="2022-05-27T08:13:29.155" v="4452" actId="478"/>
          <ac:cxnSpMkLst>
            <pc:docMk/>
            <pc:sldMk cId="1719305366" sldId="280"/>
            <ac:cxnSpMk id="22" creationId="{53025A5E-1E66-A0C5-0A68-9AE683484AAF}"/>
          </ac:cxnSpMkLst>
        </pc:cxnChg>
        <pc:cxnChg chg="del">
          <ac:chgData name="김소희" userId="292a1162-0793-4577-a94d-2dae0dfa5995" providerId="ADAL" clId="{3C42A691-025D-451E-B874-95C0DCA697DC}" dt="2022-05-27T08:13:29.155" v="4452" actId="478"/>
          <ac:cxnSpMkLst>
            <pc:docMk/>
            <pc:sldMk cId="1719305366" sldId="280"/>
            <ac:cxnSpMk id="25" creationId="{719E9D67-55FF-312A-68D4-0C230A655ECC}"/>
          </ac:cxnSpMkLst>
        </pc:cxnChg>
        <pc:cxnChg chg="del">
          <ac:chgData name="김소희" userId="292a1162-0793-4577-a94d-2dae0dfa5995" providerId="ADAL" clId="{3C42A691-025D-451E-B874-95C0DCA697DC}" dt="2022-05-27T08:13:29.155" v="4452" actId="478"/>
          <ac:cxnSpMkLst>
            <pc:docMk/>
            <pc:sldMk cId="1719305366" sldId="280"/>
            <ac:cxnSpMk id="29" creationId="{A1653AF0-70EC-10CF-C7CA-B574CF8C5E48}"/>
          </ac:cxnSpMkLst>
        </pc:cxnChg>
      </pc:sldChg>
      <pc:sldChg chg="modSp add mod modNotesTx">
        <pc:chgData name="김소희" userId="292a1162-0793-4577-a94d-2dae0dfa5995" providerId="ADAL" clId="{3C42A691-025D-451E-B874-95C0DCA697DC}" dt="2022-05-27T08:56:01.785" v="5628" actId="207"/>
        <pc:sldMkLst>
          <pc:docMk/>
          <pc:sldMk cId="4236778310" sldId="281"/>
        </pc:sldMkLst>
        <pc:spChg chg="mod">
          <ac:chgData name="김소희" userId="292a1162-0793-4577-a94d-2dae0dfa5995" providerId="ADAL" clId="{3C42A691-025D-451E-B874-95C0DCA697DC}" dt="2022-05-27T08:56:01.785" v="5628" actId="207"/>
          <ac:spMkLst>
            <pc:docMk/>
            <pc:sldMk cId="4236778310" sldId="281"/>
            <ac:spMk id="7" creationId="{186968AA-CDA5-6BCD-8669-F65F8D0CD178}"/>
          </ac:spMkLst>
        </pc:spChg>
      </pc:sldChg>
      <pc:sldChg chg="delSp modSp add mod">
        <pc:chgData name="김소희" userId="292a1162-0793-4577-a94d-2dae0dfa5995" providerId="ADAL" clId="{3C42A691-025D-451E-B874-95C0DCA697DC}" dt="2022-05-27T09:15:34.026" v="6530" actId="20577"/>
        <pc:sldMkLst>
          <pc:docMk/>
          <pc:sldMk cId="3094714051" sldId="282"/>
        </pc:sldMkLst>
        <pc:spChg chg="del">
          <ac:chgData name="김소희" userId="292a1162-0793-4577-a94d-2dae0dfa5995" providerId="ADAL" clId="{3C42A691-025D-451E-B874-95C0DCA697DC}" dt="2022-05-27T09:15:27.431" v="6508" actId="478"/>
          <ac:spMkLst>
            <pc:docMk/>
            <pc:sldMk cId="3094714051" sldId="282"/>
            <ac:spMk id="7" creationId="{186968AA-CDA5-6BCD-8669-F65F8D0CD178}"/>
          </ac:spMkLst>
        </pc:spChg>
        <pc:spChg chg="del">
          <ac:chgData name="김소희" userId="292a1162-0793-4577-a94d-2dae0dfa5995" providerId="ADAL" clId="{3C42A691-025D-451E-B874-95C0DCA697DC}" dt="2022-05-27T09:15:27.431" v="6508" actId="478"/>
          <ac:spMkLst>
            <pc:docMk/>
            <pc:sldMk cId="3094714051" sldId="282"/>
            <ac:spMk id="8" creationId="{8BA3E6CF-C7EC-26A8-20DB-E6DBDFF31EF0}"/>
          </ac:spMkLst>
        </pc:spChg>
        <pc:spChg chg="mod">
          <ac:chgData name="김소희" userId="292a1162-0793-4577-a94d-2dae0dfa5995" providerId="ADAL" clId="{3C42A691-025D-451E-B874-95C0DCA697DC}" dt="2022-05-27T09:15:34.026" v="6530" actId="20577"/>
          <ac:spMkLst>
            <pc:docMk/>
            <pc:sldMk cId="3094714051" sldId="282"/>
            <ac:spMk id="11" creationId="{9B6A7BE8-DA0E-E598-1132-9B432BA49502}"/>
          </ac:spMkLst>
        </pc:spChg>
        <pc:spChg chg="del">
          <ac:chgData name="김소희" userId="292a1162-0793-4577-a94d-2dae0dfa5995" providerId="ADAL" clId="{3C42A691-025D-451E-B874-95C0DCA697DC}" dt="2022-05-27T09:15:27.431" v="6508" actId="478"/>
          <ac:spMkLst>
            <pc:docMk/>
            <pc:sldMk cId="3094714051" sldId="282"/>
            <ac:spMk id="14" creationId="{20B8B25F-E85C-36A6-4523-4C2ACF42EB70}"/>
          </ac:spMkLst>
        </pc:spChg>
        <pc:spChg chg="del">
          <ac:chgData name="김소희" userId="292a1162-0793-4577-a94d-2dae0dfa5995" providerId="ADAL" clId="{3C42A691-025D-451E-B874-95C0DCA697DC}" dt="2022-05-27T09:15:27.431" v="6508" actId="478"/>
          <ac:spMkLst>
            <pc:docMk/>
            <pc:sldMk cId="3094714051" sldId="282"/>
            <ac:spMk id="16" creationId="{7F04E69E-0B1D-0B82-1565-69B1CA972C0D}"/>
          </ac:spMkLst>
        </pc:spChg>
        <pc:spChg chg="del">
          <ac:chgData name="김소희" userId="292a1162-0793-4577-a94d-2dae0dfa5995" providerId="ADAL" clId="{3C42A691-025D-451E-B874-95C0DCA697DC}" dt="2022-05-27T09:15:27.431" v="6508" actId="478"/>
          <ac:spMkLst>
            <pc:docMk/>
            <pc:sldMk cId="3094714051" sldId="282"/>
            <ac:spMk id="17" creationId="{6B38B276-1447-FC43-02C9-0CFB5DEB0DFC}"/>
          </ac:spMkLst>
        </pc:spChg>
        <pc:spChg chg="del">
          <ac:chgData name="김소희" userId="292a1162-0793-4577-a94d-2dae0dfa5995" providerId="ADAL" clId="{3C42A691-025D-451E-B874-95C0DCA697DC}" dt="2022-05-27T09:15:27.431" v="6508" actId="478"/>
          <ac:spMkLst>
            <pc:docMk/>
            <pc:sldMk cId="3094714051" sldId="282"/>
            <ac:spMk id="18" creationId="{B0CB479F-51BA-8646-9C0B-276061A6AC4E}"/>
          </ac:spMkLst>
        </pc:spChg>
        <pc:spChg chg="del">
          <ac:chgData name="김소희" userId="292a1162-0793-4577-a94d-2dae0dfa5995" providerId="ADAL" clId="{3C42A691-025D-451E-B874-95C0DCA697DC}" dt="2022-05-27T09:15:27.431" v="6508" actId="478"/>
          <ac:spMkLst>
            <pc:docMk/>
            <pc:sldMk cId="3094714051" sldId="282"/>
            <ac:spMk id="22" creationId="{0FAFA82D-33C3-0406-6CB2-181D7A912B07}"/>
          </ac:spMkLst>
        </pc:spChg>
        <pc:spChg chg="del">
          <ac:chgData name="김소희" userId="292a1162-0793-4577-a94d-2dae0dfa5995" providerId="ADAL" clId="{3C42A691-025D-451E-B874-95C0DCA697DC}" dt="2022-05-27T09:15:27.431" v="6508" actId="478"/>
          <ac:spMkLst>
            <pc:docMk/>
            <pc:sldMk cId="3094714051" sldId="282"/>
            <ac:spMk id="23" creationId="{47CB5322-18BE-F51D-4DF6-9F63914916EF}"/>
          </ac:spMkLst>
        </pc:spChg>
        <pc:spChg chg="del">
          <ac:chgData name="김소희" userId="292a1162-0793-4577-a94d-2dae0dfa5995" providerId="ADAL" clId="{3C42A691-025D-451E-B874-95C0DCA697DC}" dt="2022-05-27T09:15:27.431" v="6508" actId="478"/>
          <ac:spMkLst>
            <pc:docMk/>
            <pc:sldMk cId="3094714051" sldId="282"/>
            <ac:spMk id="25" creationId="{9054EBFF-918A-C7CA-DA67-6CB33F9D81AC}"/>
          </ac:spMkLst>
        </pc:spChg>
        <pc:spChg chg="del">
          <ac:chgData name="김소희" userId="292a1162-0793-4577-a94d-2dae0dfa5995" providerId="ADAL" clId="{3C42A691-025D-451E-B874-95C0DCA697DC}" dt="2022-05-27T09:15:27.431" v="6508" actId="478"/>
          <ac:spMkLst>
            <pc:docMk/>
            <pc:sldMk cId="3094714051" sldId="282"/>
            <ac:spMk id="28" creationId="{F71FD1F8-0B57-2F58-3F15-4C149675B8A7}"/>
          </ac:spMkLst>
        </pc:spChg>
        <pc:spChg chg="del">
          <ac:chgData name="김소희" userId="292a1162-0793-4577-a94d-2dae0dfa5995" providerId="ADAL" clId="{3C42A691-025D-451E-B874-95C0DCA697DC}" dt="2022-05-27T09:15:27.431" v="6508" actId="478"/>
          <ac:spMkLst>
            <pc:docMk/>
            <pc:sldMk cId="3094714051" sldId="282"/>
            <ac:spMk id="30" creationId="{2216899D-4268-7BD5-3A21-67D744444C14}"/>
          </ac:spMkLst>
        </pc:spChg>
        <pc:spChg chg="del">
          <ac:chgData name="김소희" userId="292a1162-0793-4577-a94d-2dae0dfa5995" providerId="ADAL" clId="{3C42A691-025D-451E-B874-95C0DCA697DC}" dt="2022-05-27T09:15:27.431" v="6508" actId="478"/>
          <ac:spMkLst>
            <pc:docMk/>
            <pc:sldMk cId="3094714051" sldId="282"/>
            <ac:spMk id="32" creationId="{2AD0F387-7617-1170-C795-6B986D93CD18}"/>
          </ac:spMkLst>
        </pc:spChg>
        <pc:spChg chg="del">
          <ac:chgData name="김소희" userId="292a1162-0793-4577-a94d-2dae0dfa5995" providerId="ADAL" clId="{3C42A691-025D-451E-B874-95C0DCA697DC}" dt="2022-05-27T09:15:27.431" v="6508" actId="478"/>
          <ac:spMkLst>
            <pc:docMk/>
            <pc:sldMk cId="3094714051" sldId="282"/>
            <ac:spMk id="35" creationId="{5EC14F76-C3EA-ABDD-3EB5-736F31607EE7}"/>
          </ac:spMkLst>
        </pc:spChg>
        <pc:spChg chg="del">
          <ac:chgData name="김소희" userId="292a1162-0793-4577-a94d-2dae0dfa5995" providerId="ADAL" clId="{3C42A691-025D-451E-B874-95C0DCA697DC}" dt="2022-05-27T09:15:27.431" v="6508" actId="478"/>
          <ac:spMkLst>
            <pc:docMk/>
            <pc:sldMk cId="3094714051" sldId="282"/>
            <ac:spMk id="36" creationId="{EBCC0976-29EC-4D1D-89DB-0E3D628AE4BB}"/>
          </ac:spMkLst>
        </pc:spChg>
        <pc:spChg chg="del">
          <ac:chgData name="김소희" userId="292a1162-0793-4577-a94d-2dae0dfa5995" providerId="ADAL" clId="{3C42A691-025D-451E-B874-95C0DCA697DC}" dt="2022-05-27T09:15:27.431" v="6508" actId="478"/>
          <ac:spMkLst>
            <pc:docMk/>
            <pc:sldMk cId="3094714051" sldId="282"/>
            <ac:spMk id="38" creationId="{768233EF-F98A-9E82-77E8-7FB897450B54}"/>
          </ac:spMkLst>
        </pc:spChg>
        <pc:picChg chg="del">
          <ac:chgData name="김소희" userId="292a1162-0793-4577-a94d-2dae0dfa5995" providerId="ADAL" clId="{3C42A691-025D-451E-B874-95C0DCA697DC}" dt="2022-05-27T09:15:27.431" v="6508" actId="478"/>
          <ac:picMkLst>
            <pc:docMk/>
            <pc:sldMk cId="3094714051" sldId="282"/>
            <ac:picMk id="4" creationId="{DECCA3CB-3C32-9BE6-8AA1-9B4D6D618976}"/>
          </ac:picMkLst>
        </pc:picChg>
        <pc:picChg chg="del">
          <ac:chgData name="김소희" userId="292a1162-0793-4577-a94d-2dae0dfa5995" providerId="ADAL" clId="{3C42A691-025D-451E-B874-95C0DCA697DC}" dt="2022-05-27T09:15:27.431" v="6508" actId="478"/>
          <ac:picMkLst>
            <pc:docMk/>
            <pc:sldMk cId="3094714051" sldId="282"/>
            <ac:picMk id="13" creationId="{12203ADD-F2C5-4001-F50F-6C266AF18C67}"/>
          </ac:picMkLst>
        </pc:picChg>
        <pc:picChg chg="del">
          <ac:chgData name="김소희" userId="292a1162-0793-4577-a94d-2dae0dfa5995" providerId="ADAL" clId="{3C42A691-025D-451E-B874-95C0DCA697DC}" dt="2022-05-27T09:15:27.431" v="6508" actId="478"/>
          <ac:picMkLst>
            <pc:docMk/>
            <pc:sldMk cId="3094714051" sldId="282"/>
            <ac:picMk id="34" creationId="{3C11C3EC-0ED9-8C03-2A5A-2AF5ADE2DE01}"/>
          </ac:picMkLst>
        </pc:picChg>
        <pc:cxnChg chg="del">
          <ac:chgData name="김소희" userId="292a1162-0793-4577-a94d-2dae0dfa5995" providerId="ADAL" clId="{3C42A691-025D-451E-B874-95C0DCA697DC}" dt="2022-05-27T09:15:27.431" v="6508" actId="478"/>
          <ac:cxnSpMkLst>
            <pc:docMk/>
            <pc:sldMk cId="3094714051" sldId="282"/>
            <ac:cxnSpMk id="15" creationId="{E78C5BDA-A363-F0F4-447B-5FF7F2F2B8AC}"/>
          </ac:cxnSpMkLst>
        </pc:cxnChg>
        <pc:cxnChg chg="del">
          <ac:chgData name="김소희" userId="292a1162-0793-4577-a94d-2dae0dfa5995" providerId="ADAL" clId="{3C42A691-025D-451E-B874-95C0DCA697DC}" dt="2022-05-27T09:15:27.431" v="6508" actId="478"/>
          <ac:cxnSpMkLst>
            <pc:docMk/>
            <pc:sldMk cId="3094714051" sldId="282"/>
            <ac:cxnSpMk id="19" creationId="{5B08EFBC-A7CA-E8CD-D88F-91AA47DE2645}"/>
          </ac:cxnSpMkLst>
        </pc:cxnChg>
        <pc:cxnChg chg="del">
          <ac:chgData name="김소희" userId="292a1162-0793-4577-a94d-2dae0dfa5995" providerId="ADAL" clId="{3C42A691-025D-451E-B874-95C0DCA697DC}" dt="2022-05-27T09:15:27.431" v="6508" actId="478"/>
          <ac:cxnSpMkLst>
            <pc:docMk/>
            <pc:sldMk cId="3094714051" sldId="282"/>
            <ac:cxnSpMk id="24" creationId="{C47F62C6-744D-BA93-AC93-E596220041BE}"/>
          </ac:cxnSpMkLst>
        </pc:cxnChg>
      </pc:sldChg>
    </pc:docChg>
  </pc:docChgLst>
  <pc:docChgLst>
    <pc:chgData name="김소희" userId="292a1162-0793-4577-a94d-2dae0dfa5995" providerId="ADAL" clId="{2D14C684-66BF-48B8-843B-E2B3DFAF6AD1}"/>
    <pc:docChg chg="undo redo custSel addSld delSld modSld sldOrd modMainMaster">
      <pc:chgData name="김소희" userId="292a1162-0793-4577-a94d-2dae0dfa5995" providerId="ADAL" clId="{2D14C684-66BF-48B8-843B-E2B3DFAF6AD1}" dt="2022-05-25T16:48:53.941" v="6247" actId="1076"/>
      <pc:docMkLst>
        <pc:docMk/>
      </pc:docMkLst>
      <pc:sldChg chg="addSp modSp add mod">
        <pc:chgData name="김소희" userId="292a1162-0793-4577-a94d-2dae0dfa5995" providerId="ADAL" clId="{2D14C684-66BF-48B8-843B-E2B3DFAF6AD1}" dt="2022-05-25T10:03:43.024" v="3331" actId="1076"/>
        <pc:sldMkLst>
          <pc:docMk/>
          <pc:sldMk cId="130366447" sldId="257"/>
        </pc:sldMkLst>
        <pc:spChg chg="mod">
          <ac:chgData name="김소희" userId="292a1162-0793-4577-a94d-2dae0dfa5995" providerId="ADAL" clId="{2D14C684-66BF-48B8-843B-E2B3DFAF6AD1}" dt="2022-05-25T10:03:35.703" v="3329" actId="1076"/>
          <ac:spMkLst>
            <pc:docMk/>
            <pc:sldMk cId="130366447" sldId="257"/>
            <ac:spMk id="4" creationId="{5E2F97AE-2941-00DB-053C-2FC53EA618EF}"/>
          </ac:spMkLst>
        </pc:spChg>
        <pc:spChg chg="add mod">
          <ac:chgData name="김소희" userId="292a1162-0793-4577-a94d-2dae0dfa5995" providerId="ADAL" clId="{2D14C684-66BF-48B8-843B-E2B3DFAF6AD1}" dt="2022-05-25T10:03:43.024" v="3331" actId="1076"/>
          <ac:spMkLst>
            <pc:docMk/>
            <pc:sldMk cId="130366447" sldId="257"/>
            <ac:spMk id="5" creationId="{8629ADB3-39C7-15DE-5DF3-514A2974324E}"/>
          </ac:spMkLst>
        </pc:spChg>
        <pc:spChg chg="mod">
          <ac:chgData name="김소희" userId="292a1162-0793-4577-a94d-2dae0dfa5995" providerId="ADAL" clId="{2D14C684-66BF-48B8-843B-E2B3DFAF6AD1}" dt="2022-05-25T10:03:39.746" v="3330" actId="1076"/>
          <ac:spMkLst>
            <pc:docMk/>
            <pc:sldMk cId="130366447" sldId="257"/>
            <ac:spMk id="6" creationId="{96694782-0979-24D0-4D63-4DACB413C8D6}"/>
          </ac:spMkLst>
        </pc:spChg>
      </pc:sldChg>
      <pc:sldChg chg="addSp delSp modSp add del mod modNotesTx">
        <pc:chgData name="김소희" userId="292a1162-0793-4577-a94d-2dae0dfa5995" providerId="ADAL" clId="{2D14C684-66BF-48B8-843B-E2B3DFAF6AD1}" dt="2022-05-25T10:09:26.813" v="3428" actId="207"/>
        <pc:sldMkLst>
          <pc:docMk/>
          <pc:sldMk cId="3100450580" sldId="259"/>
        </pc:sldMkLst>
        <pc:spChg chg="del mod">
          <ac:chgData name="김소희" userId="292a1162-0793-4577-a94d-2dae0dfa5995" providerId="ADAL" clId="{2D14C684-66BF-48B8-843B-E2B3DFAF6AD1}" dt="2022-05-25T05:29:32.674" v="155" actId="478"/>
          <ac:spMkLst>
            <pc:docMk/>
            <pc:sldMk cId="3100450580" sldId="259"/>
            <ac:spMk id="5" creationId="{979509AF-A27F-733C-57C1-9246C7112254}"/>
          </ac:spMkLst>
        </pc:spChg>
        <pc:spChg chg="del mod">
          <ac:chgData name="김소희" userId="292a1162-0793-4577-a94d-2dae0dfa5995" providerId="ADAL" clId="{2D14C684-66BF-48B8-843B-E2B3DFAF6AD1}" dt="2022-05-25T05:33:30.646" v="424" actId="478"/>
          <ac:spMkLst>
            <pc:docMk/>
            <pc:sldMk cId="3100450580" sldId="259"/>
            <ac:spMk id="7" creationId="{0EBD9F88-5092-E988-403A-9E99EBE4E645}"/>
          </ac:spMkLst>
        </pc:spChg>
        <pc:spChg chg="del mod">
          <ac:chgData name="김소희" userId="292a1162-0793-4577-a94d-2dae0dfa5995" providerId="ADAL" clId="{2D14C684-66BF-48B8-843B-E2B3DFAF6AD1}" dt="2022-05-25T09:09:12.200" v="2198" actId="478"/>
          <ac:spMkLst>
            <pc:docMk/>
            <pc:sldMk cId="3100450580" sldId="259"/>
            <ac:spMk id="9" creationId="{05596BCF-D308-A29D-49E5-1678F5F8F27E}"/>
          </ac:spMkLst>
        </pc:spChg>
        <pc:spChg chg="add mod">
          <ac:chgData name="김소희" userId="292a1162-0793-4577-a94d-2dae0dfa5995" providerId="ADAL" clId="{2D14C684-66BF-48B8-843B-E2B3DFAF6AD1}" dt="2022-05-25T05:58:22.428" v="1194" actId="208"/>
          <ac:spMkLst>
            <pc:docMk/>
            <pc:sldMk cId="3100450580" sldId="259"/>
            <ac:spMk id="10" creationId="{2842214C-A264-9EA6-A4C5-001E2DAA8DA5}"/>
          </ac:spMkLst>
        </pc:spChg>
        <pc:spChg chg="add mod">
          <ac:chgData name="김소희" userId="292a1162-0793-4577-a94d-2dae0dfa5995" providerId="ADAL" clId="{2D14C684-66BF-48B8-843B-E2B3DFAF6AD1}" dt="2022-05-25T06:04:59.378" v="1307" actId="1076"/>
          <ac:spMkLst>
            <pc:docMk/>
            <pc:sldMk cId="3100450580" sldId="259"/>
            <ac:spMk id="12" creationId="{5F1C73A1-A08E-8A02-875A-7CFDD9779310}"/>
          </ac:spMkLst>
        </pc:spChg>
        <pc:spChg chg="add mod">
          <ac:chgData name="김소희" userId="292a1162-0793-4577-a94d-2dae0dfa5995" providerId="ADAL" clId="{2D14C684-66BF-48B8-843B-E2B3DFAF6AD1}" dt="2022-05-25T06:06:08.209" v="1316" actId="1035"/>
          <ac:spMkLst>
            <pc:docMk/>
            <pc:sldMk cId="3100450580" sldId="259"/>
            <ac:spMk id="15" creationId="{29A75241-30E2-2882-668E-CCCDDA8538B4}"/>
          </ac:spMkLst>
        </pc:spChg>
        <pc:spChg chg="add mod">
          <ac:chgData name="김소희" userId="292a1162-0793-4577-a94d-2dae0dfa5995" providerId="ADAL" clId="{2D14C684-66BF-48B8-843B-E2B3DFAF6AD1}" dt="2022-05-25T05:57:59.954" v="1189" actId="1076"/>
          <ac:spMkLst>
            <pc:docMk/>
            <pc:sldMk cId="3100450580" sldId="259"/>
            <ac:spMk id="16" creationId="{9F2703E2-B86B-67C2-D297-0C3B3086EC71}"/>
          </ac:spMkLst>
        </pc:spChg>
        <pc:spChg chg="add mod">
          <ac:chgData name="김소희" userId="292a1162-0793-4577-a94d-2dae0dfa5995" providerId="ADAL" clId="{2D14C684-66BF-48B8-843B-E2B3DFAF6AD1}" dt="2022-05-25T10:09:26.813" v="3428" actId="207"/>
          <ac:spMkLst>
            <pc:docMk/>
            <pc:sldMk cId="3100450580" sldId="259"/>
            <ac:spMk id="17" creationId="{EA1DB87A-94D5-0BFF-E850-BB4607285A5E}"/>
          </ac:spMkLst>
        </pc:spChg>
        <pc:spChg chg="add del mod">
          <ac:chgData name="김소희" userId="292a1162-0793-4577-a94d-2dae0dfa5995" providerId="ADAL" clId="{2D14C684-66BF-48B8-843B-E2B3DFAF6AD1}" dt="2022-05-25T09:09:15.604" v="2200" actId="478"/>
          <ac:spMkLst>
            <pc:docMk/>
            <pc:sldMk cId="3100450580" sldId="259"/>
            <ac:spMk id="19" creationId="{25954487-FD33-7C7E-19AE-2C6181136256}"/>
          </ac:spMkLst>
        </pc:spChg>
        <pc:spChg chg="add mod">
          <ac:chgData name="김소희" userId="292a1162-0793-4577-a94d-2dae0dfa5995" providerId="ADAL" clId="{2D14C684-66BF-48B8-843B-E2B3DFAF6AD1}" dt="2022-05-25T09:09:13.192" v="2199"/>
          <ac:spMkLst>
            <pc:docMk/>
            <pc:sldMk cId="3100450580" sldId="259"/>
            <ac:spMk id="21" creationId="{01CA26BA-0A7A-6574-5860-4EE1F46A0077}"/>
          </ac:spMkLst>
        </pc:spChg>
        <pc:grpChg chg="add mod">
          <ac:chgData name="김소희" userId="292a1162-0793-4577-a94d-2dae0dfa5995" providerId="ADAL" clId="{2D14C684-66BF-48B8-843B-E2B3DFAF6AD1}" dt="2022-05-25T05:56:03.869" v="1164" actId="164"/>
          <ac:grpSpMkLst>
            <pc:docMk/>
            <pc:sldMk cId="3100450580" sldId="259"/>
            <ac:grpSpMk id="14" creationId="{E77EAAC5-63D1-34F9-5662-C4E280C14F6B}"/>
          </ac:grpSpMkLst>
        </pc:grpChg>
        <pc:picChg chg="add mod modCrop">
          <ac:chgData name="김소희" userId="292a1162-0793-4577-a94d-2dae0dfa5995" providerId="ADAL" clId="{2D14C684-66BF-48B8-843B-E2B3DFAF6AD1}" dt="2022-05-25T06:03:50.646" v="1300" actId="1076"/>
          <ac:picMkLst>
            <pc:docMk/>
            <pc:sldMk cId="3100450580" sldId="259"/>
            <ac:picMk id="4" creationId="{A53FDB35-57B3-2BB7-0ADA-E868A5CB60E2}"/>
          </ac:picMkLst>
        </pc:picChg>
        <pc:picChg chg="del mod">
          <ac:chgData name="김소희" userId="292a1162-0793-4577-a94d-2dae0dfa5995" providerId="ADAL" clId="{2D14C684-66BF-48B8-843B-E2B3DFAF6AD1}" dt="2022-05-25T05:25:26.204" v="154" actId="478"/>
          <ac:picMkLst>
            <pc:docMk/>
            <pc:sldMk cId="3100450580" sldId="259"/>
            <ac:picMk id="6" creationId="{FE867333-5777-B778-1D44-0E73ED9C2897}"/>
          </ac:picMkLst>
        </pc:picChg>
        <pc:picChg chg="add mod">
          <ac:chgData name="김소희" userId="292a1162-0793-4577-a94d-2dae0dfa5995" providerId="ADAL" clId="{2D14C684-66BF-48B8-843B-E2B3DFAF6AD1}" dt="2022-05-25T05:56:03.869" v="1164" actId="164"/>
          <ac:picMkLst>
            <pc:docMk/>
            <pc:sldMk cId="3100450580" sldId="259"/>
            <ac:picMk id="1026" creationId="{3342C3F4-BF40-9281-83BA-277F78D56F3E}"/>
          </ac:picMkLst>
        </pc:picChg>
      </pc:sldChg>
      <pc:sldChg chg="addSp delSp modSp add mod modNotesTx">
        <pc:chgData name="김소희" userId="292a1162-0793-4577-a94d-2dae0dfa5995" providerId="ADAL" clId="{2D14C684-66BF-48B8-843B-E2B3DFAF6AD1}" dt="2022-05-25T13:46:11.613" v="3847" actId="1035"/>
        <pc:sldMkLst>
          <pc:docMk/>
          <pc:sldMk cId="1964040702" sldId="260"/>
        </pc:sldMkLst>
        <pc:spChg chg="add mod">
          <ac:chgData name="김소희" userId="292a1162-0793-4577-a94d-2dae0dfa5995" providerId="ADAL" clId="{2D14C684-66BF-48B8-843B-E2B3DFAF6AD1}" dt="2022-05-25T13:46:11.613" v="3847" actId="1035"/>
          <ac:spMkLst>
            <pc:docMk/>
            <pc:sldMk cId="1964040702" sldId="260"/>
            <ac:spMk id="6" creationId="{629C550D-04F5-9866-385A-202793696806}"/>
          </ac:spMkLst>
        </pc:spChg>
        <pc:spChg chg="del mod">
          <ac:chgData name="김소희" userId="292a1162-0793-4577-a94d-2dae0dfa5995" providerId="ADAL" clId="{2D14C684-66BF-48B8-843B-E2B3DFAF6AD1}" dt="2022-05-25T05:34:12.543" v="435" actId="478"/>
          <ac:spMkLst>
            <pc:docMk/>
            <pc:sldMk cId="1964040702" sldId="260"/>
            <ac:spMk id="8" creationId="{04DE84A5-04D0-5035-7C0B-B9677B9CDCEF}"/>
          </ac:spMkLst>
        </pc:spChg>
        <pc:spChg chg="mod">
          <ac:chgData name="김소희" userId="292a1162-0793-4577-a94d-2dae0dfa5995" providerId="ADAL" clId="{2D14C684-66BF-48B8-843B-E2B3DFAF6AD1}" dt="2022-05-25T09:09:04.359" v="2196" actId="1076"/>
          <ac:spMkLst>
            <pc:docMk/>
            <pc:sldMk cId="1964040702" sldId="260"/>
            <ac:spMk id="9" creationId="{05596BCF-D308-A29D-49E5-1678F5F8F27E}"/>
          </ac:spMkLst>
        </pc:spChg>
        <pc:spChg chg="del">
          <ac:chgData name="김소희" userId="292a1162-0793-4577-a94d-2dae0dfa5995" providerId="ADAL" clId="{2D14C684-66BF-48B8-843B-E2B3DFAF6AD1}" dt="2022-05-25T06:06:40.826" v="1317" actId="478"/>
          <ac:spMkLst>
            <pc:docMk/>
            <pc:sldMk cId="1964040702" sldId="260"/>
            <ac:spMk id="12" creationId="{5F1C73A1-A08E-8A02-875A-7CFDD9779310}"/>
          </ac:spMkLst>
        </pc:spChg>
        <pc:picChg chg="del">
          <ac:chgData name="김소희" userId="292a1162-0793-4577-a94d-2dae0dfa5995" providerId="ADAL" clId="{2D14C684-66BF-48B8-843B-E2B3DFAF6AD1}" dt="2022-05-25T06:06:42.697" v="1318" actId="478"/>
          <ac:picMkLst>
            <pc:docMk/>
            <pc:sldMk cId="1964040702" sldId="260"/>
            <ac:picMk id="4" creationId="{A53FDB35-57B3-2BB7-0ADA-E868A5CB60E2}"/>
          </ac:picMkLst>
        </pc:picChg>
        <pc:picChg chg="add del mod">
          <ac:chgData name="김소희" userId="292a1162-0793-4577-a94d-2dae0dfa5995" providerId="ADAL" clId="{2D14C684-66BF-48B8-843B-E2B3DFAF6AD1}" dt="2022-05-25T06:13:07.650" v="1689" actId="478"/>
          <ac:picMkLst>
            <pc:docMk/>
            <pc:sldMk cId="1964040702" sldId="260"/>
            <ac:picMk id="5" creationId="{6B3DEA0A-0DDA-4EB8-7C62-AA1773C3D6D3}"/>
          </ac:picMkLst>
        </pc:picChg>
        <pc:picChg chg="add mod">
          <ac:chgData name="김소희" userId="292a1162-0793-4577-a94d-2dae0dfa5995" providerId="ADAL" clId="{2D14C684-66BF-48B8-843B-E2B3DFAF6AD1}" dt="2022-05-25T11:15:58.544" v="3717" actId="208"/>
          <ac:picMkLst>
            <pc:docMk/>
            <pc:sldMk cId="1964040702" sldId="260"/>
            <ac:picMk id="7" creationId="{85DAC435-E3E2-28D2-5C8E-E475391EDCF3}"/>
          </ac:picMkLst>
        </pc:picChg>
        <pc:picChg chg="del">
          <ac:chgData name="김소희" userId="292a1162-0793-4577-a94d-2dae0dfa5995" providerId="ADAL" clId="{2D14C684-66BF-48B8-843B-E2B3DFAF6AD1}" dt="2022-05-25T06:06:40.826" v="1317" actId="478"/>
          <ac:picMkLst>
            <pc:docMk/>
            <pc:sldMk cId="1964040702" sldId="260"/>
            <ac:picMk id="1026" creationId="{3342C3F4-BF40-9281-83BA-277F78D56F3E}"/>
          </ac:picMkLst>
        </pc:picChg>
      </pc:sldChg>
      <pc:sldChg chg="addSp delSp modSp add mod ord modNotesTx">
        <pc:chgData name="김소희" userId="292a1162-0793-4577-a94d-2dae0dfa5995" providerId="ADAL" clId="{2D14C684-66BF-48B8-843B-E2B3DFAF6AD1}" dt="2022-05-25T11:16:08.235" v="3719" actId="208"/>
        <pc:sldMkLst>
          <pc:docMk/>
          <pc:sldMk cId="1244369066" sldId="261"/>
        </pc:sldMkLst>
        <pc:spChg chg="add mod">
          <ac:chgData name="김소희" userId="292a1162-0793-4577-a94d-2dae0dfa5995" providerId="ADAL" clId="{2D14C684-66BF-48B8-843B-E2B3DFAF6AD1}" dt="2022-05-25T10:09:34.535" v="3429" actId="113"/>
          <ac:spMkLst>
            <pc:docMk/>
            <pc:sldMk cId="1244369066" sldId="261"/>
            <ac:spMk id="6" creationId="{CBFCDDF3-ABBB-3735-97C2-DE31071C1C3A}"/>
          </ac:spMkLst>
        </pc:spChg>
        <pc:spChg chg="add del mod">
          <ac:chgData name="김소희" userId="292a1162-0793-4577-a94d-2dae0dfa5995" providerId="ADAL" clId="{2D14C684-66BF-48B8-843B-E2B3DFAF6AD1}" dt="2022-05-25T09:09:23.014" v="2204" actId="478"/>
          <ac:spMkLst>
            <pc:docMk/>
            <pc:sldMk cId="1244369066" sldId="261"/>
            <ac:spMk id="8" creationId="{6B26A8E7-FC15-9047-B1E8-9A01E77D6975}"/>
          </ac:spMkLst>
        </pc:spChg>
        <pc:spChg chg="del mod">
          <ac:chgData name="김소희" userId="292a1162-0793-4577-a94d-2dae0dfa5995" providerId="ADAL" clId="{2D14C684-66BF-48B8-843B-E2B3DFAF6AD1}" dt="2022-05-25T09:09:18.915" v="2202" actId="478"/>
          <ac:spMkLst>
            <pc:docMk/>
            <pc:sldMk cId="1244369066" sldId="261"/>
            <ac:spMk id="9" creationId="{05596BCF-D308-A29D-49E5-1678F5F8F27E}"/>
          </ac:spMkLst>
        </pc:spChg>
        <pc:spChg chg="add mod">
          <ac:chgData name="김소희" userId="292a1162-0793-4577-a94d-2dae0dfa5995" providerId="ADAL" clId="{2D14C684-66BF-48B8-843B-E2B3DFAF6AD1}" dt="2022-05-25T09:09:19.300" v="2203"/>
          <ac:spMkLst>
            <pc:docMk/>
            <pc:sldMk cId="1244369066" sldId="261"/>
            <ac:spMk id="12" creationId="{6713C329-3379-CD42-4B8D-A56E2B5762E6}"/>
          </ac:spMkLst>
        </pc:spChg>
        <pc:spChg chg="add del mod">
          <ac:chgData name="김소희" userId="292a1162-0793-4577-a94d-2dae0dfa5995" providerId="ADAL" clId="{2D14C684-66BF-48B8-843B-E2B3DFAF6AD1}" dt="2022-05-25T09:19:16.458" v="2657" actId="21"/>
          <ac:spMkLst>
            <pc:docMk/>
            <pc:sldMk cId="1244369066" sldId="261"/>
            <ac:spMk id="13" creationId="{4D84A4EE-DDA8-F920-5CEB-09121DD00902}"/>
          </ac:spMkLst>
        </pc:spChg>
        <pc:spChg chg="add del mod">
          <ac:chgData name="김소희" userId="292a1162-0793-4577-a94d-2dae0dfa5995" providerId="ADAL" clId="{2D14C684-66BF-48B8-843B-E2B3DFAF6AD1}" dt="2022-05-25T09:14:38.791" v="2328" actId="478"/>
          <ac:spMkLst>
            <pc:docMk/>
            <pc:sldMk cId="1244369066" sldId="261"/>
            <ac:spMk id="14" creationId="{D080435D-337A-C658-9966-ADF8B2785EEA}"/>
          </ac:spMkLst>
        </pc:spChg>
        <pc:spChg chg="add mod">
          <ac:chgData name="김소희" userId="292a1162-0793-4577-a94d-2dae0dfa5995" providerId="ADAL" clId="{2D14C684-66BF-48B8-843B-E2B3DFAF6AD1}" dt="2022-05-25T09:39:08.888" v="2850" actId="207"/>
          <ac:spMkLst>
            <pc:docMk/>
            <pc:sldMk cId="1244369066" sldId="261"/>
            <ac:spMk id="16" creationId="{5AC9702E-615C-0324-884D-0FEADE0146F2}"/>
          </ac:spMkLst>
        </pc:spChg>
        <pc:picChg chg="add mod">
          <ac:chgData name="김소희" userId="292a1162-0793-4577-a94d-2dae0dfa5995" providerId="ADAL" clId="{2D14C684-66BF-48B8-843B-E2B3DFAF6AD1}" dt="2022-05-25T11:16:08.235" v="3719" actId="208"/>
          <ac:picMkLst>
            <pc:docMk/>
            <pc:sldMk cId="1244369066" sldId="261"/>
            <ac:picMk id="4" creationId="{3B6A44F2-D860-6C97-55B6-052E647954EB}"/>
          </ac:picMkLst>
        </pc:picChg>
        <pc:picChg chg="del">
          <ac:chgData name="김소희" userId="292a1162-0793-4577-a94d-2dae0dfa5995" providerId="ADAL" clId="{2D14C684-66BF-48B8-843B-E2B3DFAF6AD1}" dt="2022-05-25T06:31:52.946" v="1943" actId="478"/>
          <ac:picMkLst>
            <pc:docMk/>
            <pc:sldMk cId="1244369066" sldId="261"/>
            <ac:picMk id="5" creationId="{6B3DEA0A-0DDA-4EB8-7C62-AA1773C3D6D3}"/>
          </ac:picMkLst>
        </pc:picChg>
      </pc:sldChg>
      <pc:sldChg chg="addSp delSp modSp add del mod ord modShow modNotesTx">
        <pc:chgData name="김소희" userId="292a1162-0793-4577-a94d-2dae0dfa5995" providerId="ADAL" clId="{2D14C684-66BF-48B8-843B-E2B3DFAF6AD1}" dt="2022-05-25T13:48:09.023" v="3899" actId="2696"/>
        <pc:sldMkLst>
          <pc:docMk/>
          <pc:sldMk cId="3936472746" sldId="262"/>
        </pc:sldMkLst>
        <pc:spChg chg="add mod">
          <ac:chgData name="김소희" userId="292a1162-0793-4577-a94d-2dae0dfa5995" providerId="ADAL" clId="{2D14C684-66BF-48B8-843B-E2B3DFAF6AD1}" dt="2022-05-25T11:18:02.175" v="3720" actId="14100"/>
          <ac:spMkLst>
            <pc:docMk/>
            <pc:sldMk cId="3936472746" sldId="262"/>
            <ac:spMk id="5" creationId="{316B33C5-7506-6993-7054-27B933B8D4F7}"/>
          </ac:spMkLst>
        </pc:spChg>
        <pc:spChg chg="add del mod">
          <ac:chgData name="김소희" userId="292a1162-0793-4577-a94d-2dae0dfa5995" providerId="ADAL" clId="{2D14C684-66BF-48B8-843B-E2B3DFAF6AD1}" dt="2022-05-25T13:45:52.292" v="3821"/>
          <ac:spMkLst>
            <pc:docMk/>
            <pc:sldMk cId="3936472746" sldId="262"/>
            <ac:spMk id="6" creationId="{85362E83-E1B8-C859-C4BA-D5DEE4996CC9}"/>
          </ac:spMkLst>
        </pc:spChg>
      </pc:sldChg>
      <pc:sldChg chg="addSp delSp modSp add mod">
        <pc:chgData name="김소희" userId="292a1162-0793-4577-a94d-2dae0dfa5995" providerId="ADAL" clId="{2D14C684-66BF-48B8-843B-E2B3DFAF6AD1}" dt="2022-05-25T16:22:19.053" v="5906" actId="14100"/>
        <pc:sldMkLst>
          <pc:docMk/>
          <pc:sldMk cId="1253064364" sldId="263"/>
        </pc:sldMkLst>
        <pc:spChg chg="add mod">
          <ac:chgData name="김소희" userId="292a1162-0793-4577-a94d-2dae0dfa5995" providerId="ADAL" clId="{2D14C684-66BF-48B8-843B-E2B3DFAF6AD1}" dt="2022-05-25T15:01:52.052" v="3943" actId="20577"/>
          <ac:spMkLst>
            <pc:docMk/>
            <pc:sldMk cId="1253064364" sldId="263"/>
            <ac:spMk id="5" creationId="{FB76C89E-464C-129B-A120-92C215BE805D}"/>
          </ac:spMkLst>
        </pc:spChg>
        <pc:spChg chg="add mod">
          <ac:chgData name="김소희" userId="292a1162-0793-4577-a94d-2dae0dfa5995" providerId="ADAL" clId="{2D14C684-66BF-48B8-843B-E2B3DFAF6AD1}" dt="2022-05-25T16:22:16.253" v="5905" actId="14100"/>
          <ac:spMkLst>
            <pc:docMk/>
            <pc:sldMk cId="1253064364" sldId="263"/>
            <ac:spMk id="6" creationId="{A40077BA-E403-0823-A3AF-ADEBB7EC3F10}"/>
          </ac:spMkLst>
        </pc:spChg>
        <pc:spChg chg="mod">
          <ac:chgData name="김소희" userId="292a1162-0793-4577-a94d-2dae0dfa5995" providerId="ADAL" clId="{2D14C684-66BF-48B8-843B-E2B3DFAF6AD1}" dt="2022-05-25T13:47:49.182" v="3898" actId="20577"/>
          <ac:spMkLst>
            <pc:docMk/>
            <pc:sldMk cId="1253064364" sldId="263"/>
            <ac:spMk id="11" creationId="{9B6A7BE8-DA0E-E598-1132-9B432BA49502}"/>
          </ac:spMkLst>
        </pc:spChg>
        <pc:spChg chg="add mod">
          <ac:chgData name="김소희" userId="292a1162-0793-4577-a94d-2dae0dfa5995" providerId="ADAL" clId="{2D14C684-66BF-48B8-843B-E2B3DFAF6AD1}" dt="2022-05-25T16:22:19.053" v="5906" actId="14100"/>
          <ac:spMkLst>
            <pc:docMk/>
            <pc:sldMk cId="1253064364" sldId="263"/>
            <ac:spMk id="12" creationId="{1B8134A8-E414-9E94-049A-AC2E00CC11DF}"/>
          </ac:spMkLst>
        </pc:spChg>
        <pc:spChg chg="add del mod">
          <ac:chgData name="김소희" userId="292a1162-0793-4577-a94d-2dae0dfa5995" providerId="ADAL" clId="{2D14C684-66BF-48B8-843B-E2B3DFAF6AD1}" dt="2022-05-25T15:47:25.474" v="5183" actId="478"/>
          <ac:spMkLst>
            <pc:docMk/>
            <pc:sldMk cId="1253064364" sldId="263"/>
            <ac:spMk id="13" creationId="{FB70752A-02B0-A34A-E1B0-E569B319741E}"/>
          </ac:spMkLst>
        </pc:spChg>
        <pc:graphicFrameChg chg="add del mod modGraphic">
          <ac:chgData name="김소희" userId="292a1162-0793-4577-a94d-2dae0dfa5995" providerId="ADAL" clId="{2D14C684-66BF-48B8-843B-E2B3DFAF6AD1}" dt="2022-05-25T15:38:09.117" v="5091" actId="478"/>
          <ac:graphicFrameMkLst>
            <pc:docMk/>
            <pc:sldMk cId="1253064364" sldId="263"/>
            <ac:graphicFrameMk id="4" creationId="{8B7D4245-5572-6320-1404-1D5BC19A2425}"/>
          </ac:graphicFrameMkLst>
        </pc:graphicFrameChg>
        <pc:picChg chg="add mod">
          <ac:chgData name="김소희" userId="292a1162-0793-4577-a94d-2dae0dfa5995" providerId="ADAL" clId="{2D14C684-66BF-48B8-843B-E2B3DFAF6AD1}" dt="2022-05-25T15:52:10.222" v="5226" actId="1076"/>
          <ac:picMkLst>
            <pc:docMk/>
            <pc:sldMk cId="1253064364" sldId="263"/>
            <ac:picMk id="1026" creationId="{8FFA2AD2-38CB-C0E6-BF49-D89EC35A8CB8}"/>
          </ac:picMkLst>
        </pc:picChg>
      </pc:sldChg>
      <pc:sldChg chg="addSp modSp add mod ord modNotesTx">
        <pc:chgData name="김소희" userId="292a1162-0793-4577-a94d-2dae0dfa5995" providerId="ADAL" clId="{2D14C684-66BF-48B8-843B-E2B3DFAF6AD1}" dt="2022-05-25T13:52:56.699" v="3932" actId="1076"/>
        <pc:sldMkLst>
          <pc:docMk/>
          <pc:sldMk cId="497665523" sldId="264"/>
        </pc:sldMkLst>
        <pc:spChg chg="add mod">
          <ac:chgData name="김소희" userId="292a1162-0793-4577-a94d-2dae0dfa5995" providerId="ADAL" clId="{2D14C684-66BF-48B8-843B-E2B3DFAF6AD1}" dt="2022-05-25T13:42:58.105" v="3733" actId="207"/>
          <ac:spMkLst>
            <pc:docMk/>
            <pc:sldMk cId="497665523" sldId="264"/>
            <ac:spMk id="2" creationId="{A51815F2-46F5-6CD5-E12F-76AF4E90DA00}"/>
          </ac:spMkLst>
        </pc:spChg>
        <pc:spChg chg="add mod">
          <ac:chgData name="김소희" userId="292a1162-0793-4577-a94d-2dae0dfa5995" providerId="ADAL" clId="{2D14C684-66BF-48B8-843B-E2B3DFAF6AD1}" dt="2022-05-25T13:52:56.699" v="3932" actId="1076"/>
          <ac:spMkLst>
            <pc:docMk/>
            <pc:sldMk cId="497665523" sldId="264"/>
            <ac:spMk id="8" creationId="{4190141D-03CB-B721-73EE-882D807B2C1C}"/>
          </ac:spMkLst>
        </pc:spChg>
        <pc:spChg chg="add mod ord">
          <ac:chgData name="김소희" userId="292a1162-0793-4577-a94d-2dae0dfa5995" providerId="ADAL" clId="{2D14C684-66BF-48B8-843B-E2B3DFAF6AD1}" dt="2022-05-25T13:46:30.344" v="3850" actId="171"/>
          <ac:spMkLst>
            <pc:docMk/>
            <pc:sldMk cId="497665523" sldId="264"/>
            <ac:spMk id="10" creationId="{A9583B25-B5A4-0B6C-7F94-DE9F9C94FA8C}"/>
          </ac:spMkLst>
        </pc:spChg>
      </pc:sldChg>
      <pc:sldChg chg="addSp delSp modSp add mod modNotesTx">
        <pc:chgData name="김소희" userId="292a1162-0793-4577-a94d-2dae0dfa5995" providerId="ADAL" clId="{2D14C684-66BF-48B8-843B-E2B3DFAF6AD1}" dt="2022-05-25T16:48:53.941" v="6247" actId="1076"/>
        <pc:sldMkLst>
          <pc:docMk/>
          <pc:sldMk cId="553633419" sldId="265"/>
        </pc:sldMkLst>
        <pc:spChg chg="del mod">
          <ac:chgData name="김소희" userId="292a1162-0793-4577-a94d-2dae0dfa5995" providerId="ADAL" clId="{2D14C684-66BF-48B8-843B-E2B3DFAF6AD1}" dt="2022-05-25T15:23:25.427" v="4811" actId="478"/>
          <ac:spMkLst>
            <pc:docMk/>
            <pc:sldMk cId="553633419" sldId="265"/>
            <ac:spMk id="5" creationId="{FB76C89E-464C-129B-A120-92C215BE805D}"/>
          </ac:spMkLst>
        </pc:spChg>
        <pc:spChg chg="del mod">
          <ac:chgData name="김소희" userId="292a1162-0793-4577-a94d-2dae0dfa5995" providerId="ADAL" clId="{2D14C684-66BF-48B8-843B-E2B3DFAF6AD1}" dt="2022-05-25T15:26:01.236" v="5068" actId="478"/>
          <ac:spMkLst>
            <pc:docMk/>
            <pc:sldMk cId="553633419" sldId="265"/>
            <ac:spMk id="6" creationId="{A40077BA-E403-0823-A3AF-ADEBB7EC3F10}"/>
          </ac:spMkLst>
        </pc:spChg>
        <pc:spChg chg="add del mod">
          <ac:chgData name="김소희" userId="292a1162-0793-4577-a94d-2dae0dfa5995" providerId="ADAL" clId="{2D14C684-66BF-48B8-843B-E2B3DFAF6AD1}" dt="2022-05-25T16:13:56.659" v="5834" actId="478"/>
          <ac:spMkLst>
            <pc:docMk/>
            <pc:sldMk cId="553633419" sldId="265"/>
            <ac:spMk id="8" creationId="{1C368885-C2A9-0A33-634F-7D6D6EE31492}"/>
          </ac:spMkLst>
        </pc:spChg>
        <pc:spChg chg="add mod">
          <ac:chgData name="김소희" userId="292a1162-0793-4577-a94d-2dae0dfa5995" providerId="ADAL" clId="{2D14C684-66BF-48B8-843B-E2B3DFAF6AD1}" dt="2022-05-25T16:48:53.941" v="6247" actId="1076"/>
          <ac:spMkLst>
            <pc:docMk/>
            <pc:sldMk cId="553633419" sldId="265"/>
            <ac:spMk id="10" creationId="{D662FED3-C15A-DA52-0689-B3A3DCC46D89}"/>
          </ac:spMkLst>
        </pc:spChg>
        <pc:spChg chg="add del mod">
          <ac:chgData name="김소희" userId="292a1162-0793-4577-a94d-2dae0dfa5995" providerId="ADAL" clId="{2D14C684-66BF-48B8-843B-E2B3DFAF6AD1}" dt="2022-05-25T16:14:28.719" v="5847" actId="478"/>
          <ac:spMkLst>
            <pc:docMk/>
            <pc:sldMk cId="553633419" sldId="265"/>
            <ac:spMk id="12" creationId="{16DBFC28-CE33-AD42-D8B0-858E9A70AAB3}"/>
          </ac:spMkLst>
        </pc:spChg>
        <pc:spChg chg="add del mod">
          <ac:chgData name="김소희" userId="292a1162-0793-4577-a94d-2dae0dfa5995" providerId="ADAL" clId="{2D14C684-66BF-48B8-843B-E2B3DFAF6AD1}" dt="2022-05-25T16:41:02.857" v="6199" actId="21"/>
          <ac:spMkLst>
            <pc:docMk/>
            <pc:sldMk cId="553633419" sldId="265"/>
            <ac:spMk id="13" creationId="{64A6E107-F7FF-CFBE-FD84-B3A998EF8316}"/>
          </ac:spMkLst>
        </pc:spChg>
        <pc:spChg chg="add mod">
          <ac:chgData name="김소희" userId="292a1162-0793-4577-a94d-2dae0dfa5995" providerId="ADAL" clId="{2D14C684-66BF-48B8-843B-E2B3DFAF6AD1}" dt="2022-05-25T16:32:41.769" v="6016"/>
          <ac:spMkLst>
            <pc:docMk/>
            <pc:sldMk cId="553633419" sldId="265"/>
            <ac:spMk id="14" creationId="{3FF84DCE-24CE-9340-6BA6-DE55114EAD91}"/>
          </ac:spMkLst>
        </pc:spChg>
        <pc:spChg chg="add mod">
          <ac:chgData name="김소희" userId="292a1162-0793-4577-a94d-2dae0dfa5995" providerId="ADAL" clId="{2D14C684-66BF-48B8-843B-E2B3DFAF6AD1}" dt="2022-05-25T16:45:41" v="6227" actId="1076"/>
          <ac:spMkLst>
            <pc:docMk/>
            <pc:sldMk cId="553633419" sldId="265"/>
            <ac:spMk id="20" creationId="{578E3314-3B78-16E1-D333-E4FB5A07A5F5}"/>
          </ac:spMkLst>
        </pc:spChg>
        <pc:picChg chg="add del mod">
          <ac:chgData name="김소희" userId="292a1162-0793-4577-a94d-2dae0dfa5995" providerId="ADAL" clId="{2D14C684-66BF-48B8-843B-E2B3DFAF6AD1}" dt="2022-05-25T16:41:02.857" v="6199" actId="21"/>
          <ac:picMkLst>
            <pc:docMk/>
            <pc:sldMk cId="553633419" sldId="265"/>
            <ac:picMk id="7" creationId="{A80AD8F9-A2E4-5672-88FE-6923185C829C}"/>
          </ac:picMkLst>
        </pc:picChg>
        <pc:picChg chg="del">
          <ac:chgData name="김소희" userId="292a1162-0793-4577-a94d-2dae0dfa5995" providerId="ADAL" clId="{2D14C684-66BF-48B8-843B-E2B3DFAF6AD1}" dt="2022-05-25T15:23:15.875" v="4808" actId="478"/>
          <ac:picMkLst>
            <pc:docMk/>
            <pc:sldMk cId="553633419" sldId="265"/>
            <ac:picMk id="1026" creationId="{8FFA2AD2-38CB-C0E6-BF49-D89EC35A8CB8}"/>
          </ac:picMkLst>
        </pc:picChg>
        <pc:picChg chg="add mod">
          <ac:chgData name="김소희" userId="292a1162-0793-4577-a94d-2dae0dfa5995" providerId="ADAL" clId="{2D14C684-66BF-48B8-843B-E2B3DFAF6AD1}" dt="2022-05-25T16:45:13.111" v="6217" actId="1076"/>
          <ac:picMkLst>
            <pc:docMk/>
            <pc:sldMk cId="553633419" sldId="265"/>
            <ac:picMk id="4098" creationId="{C1C4BA79-923B-5072-4843-52D5F8A3ECE9}"/>
          </ac:picMkLst>
        </pc:picChg>
        <pc:picChg chg="add del">
          <ac:chgData name="김소희" userId="292a1162-0793-4577-a94d-2dae0dfa5995" providerId="ADAL" clId="{2D14C684-66BF-48B8-843B-E2B3DFAF6AD1}" dt="2022-05-25T16:34:06.818" v="6022" actId="478"/>
          <ac:picMkLst>
            <pc:docMk/>
            <pc:sldMk cId="553633419" sldId="265"/>
            <ac:picMk id="4100" creationId="{8B069B4B-5ACF-8B07-43BC-BC3FEFAB53B8}"/>
          </ac:picMkLst>
        </pc:picChg>
        <pc:picChg chg="add mod">
          <ac:chgData name="김소희" userId="292a1162-0793-4577-a94d-2dae0dfa5995" providerId="ADAL" clId="{2D14C684-66BF-48B8-843B-E2B3DFAF6AD1}" dt="2022-05-25T16:45:42.744" v="6228" actId="1076"/>
          <ac:picMkLst>
            <pc:docMk/>
            <pc:sldMk cId="553633419" sldId="265"/>
            <ac:picMk id="4102" creationId="{CBD542FC-C02B-8234-EBDC-50AC03C9B6C3}"/>
          </ac:picMkLst>
        </pc:picChg>
        <pc:picChg chg="add del mod">
          <ac:chgData name="김소희" userId="292a1162-0793-4577-a94d-2dae0dfa5995" providerId="ADAL" clId="{2D14C684-66BF-48B8-843B-E2B3DFAF6AD1}" dt="2022-05-25T16:47:52.215" v="6230" actId="478"/>
          <ac:picMkLst>
            <pc:docMk/>
            <pc:sldMk cId="553633419" sldId="265"/>
            <ac:picMk id="4104" creationId="{8C38E9D5-2517-88DF-AC40-311A175FB4E0}"/>
          </ac:picMkLst>
        </pc:picChg>
        <pc:picChg chg="add mod">
          <ac:chgData name="김소희" userId="292a1162-0793-4577-a94d-2dae0dfa5995" providerId="ADAL" clId="{2D14C684-66BF-48B8-843B-E2B3DFAF6AD1}" dt="2022-05-25T16:48:01.937" v="6233" actId="1076"/>
          <ac:picMkLst>
            <pc:docMk/>
            <pc:sldMk cId="553633419" sldId="265"/>
            <ac:picMk id="4106" creationId="{9642D4DF-9D7F-BA1F-17E8-9546BAD9E885}"/>
          </ac:picMkLst>
        </pc:picChg>
      </pc:sldChg>
      <pc:sldChg chg="addSp delSp modSp add mod modNotesTx">
        <pc:chgData name="김소희" userId="292a1162-0793-4577-a94d-2dae0dfa5995" providerId="ADAL" clId="{2D14C684-66BF-48B8-843B-E2B3DFAF6AD1}" dt="2022-05-25T16:26:32.876" v="5921" actId="1076"/>
        <pc:sldMkLst>
          <pc:docMk/>
          <pc:sldMk cId="1400947081" sldId="266"/>
        </pc:sldMkLst>
        <pc:spChg chg="del">
          <ac:chgData name="김소희" userId="292a1162-0793-4577-a94d-2dae0dfa5995" providerId="ADAL" clId="{2D14C684-66BF-48B8-843B-E2B3DFAF6AD1}" dt="2022-05-25T15:47:04.642" v="5178" actId="478"/>
          <ac:spMkLst>
            <pc:docMk/>
            <pc:sldMk cId="1400947081" sldId="266"/>
            <ac:spMk id="6" creationId="{A40077BA-E403-0823-A3AF-ADEBB7EC3F10}"/>
          </ac:spMkLst>
        </pc:spChg>
        <pc:spChg chg="add mod">
          <ac:chgData name="김소희" userId="292a1162-0793-4577-a94d-2dae0dfa5995" providerId="ADAL" clId="{2D14C684-66BF-48B8-843B-E2B3DFAF6AD1}" dt="2022-05-25T16:22:38.597" v="5910" actId="14100"/>
          <ac:spMkLst>
            <pc:docMk/>
            <pc:sldMk cId="1400947081" sldId="266"/>
            <ac:spMk id="10" creationId="{A2E677E9-323B-CB46-FAE5-5BA21BFB78D3}"/>
          </ac:spMkLst>
        </pc:spChg>
        <pc:spChg chg="del">
          <ac:chgData name="김소희" userId="292a1162-0793-4577-a94d-2dae0dfa5995" providerId="ADAL" clId="{2D14C684-66BF-48B8-843B-E2B3DFAF6AD1}" dt="2022-05-25T15:47:08.340" v="5180" actId="478"/>
          <ac:spMkLst>
            <pc:docMk/>
            <pc:sldMk cId="1400947081" sldId="266"/>
            <ac:spMk id="12" creationId="{1B8134A8-E414-9E94-049A-AC2E00CC11DF}"/>
          </ac:spMkLst>
        </pc:spChg>
        <pc:spChg chg="del mod">
          <ac:chgData name="김소희" userId="292a1162-0793-4577-a94d-2dae0dfa5995" providerId="ADAL" clId="{2D14C684-66BF-48B8-843B-E2B3DFAF6AD1}" dt="2022-05-25T16:19:33.467" v="5878" actId="478"/>
          <ac:spMkLst>
            <pc:docMk/>
            <pc:sldMk cId="1400947081" sldId="266"/>
            <ac:spMk id="13" creationId="{FB70752A-02B0-A34A-E1B0-E569B319741E}"/>
          </ac:spMkLst>
        </pc:spChg>
        <pc:spChg chg="add del mod">
          <ac:chgData name="김소희" userId="292a1162-0793-4577-a94d-2dae0dfa5995" providerId="ADAL" clId="{2D14C684-66BF-48B8-843B-E2B3DFAF6AD1}" dt="2022-05-25T16:08:40.785" v="5534" actId="478"/>
          <ac:spMkLst>
            <pc:docMk/>
            <pc:sldMk cId="1400947081" sldId="266"/>
            <ac:spMk id="14" creationId="{9D13D1CF-EFE6-0748-DB34-9F937002CAB5}"/>
          </ac:spMkLst>
        </pc:spChg>
        <pc:spChg chg="add del mod">
          <ac:chgData name="김소희" userId="292a1162-0793-4577-a94d-2dae0dfa5995" providerId="ADAL" clId="{2D14C684-66BF-48B8-843B-E2B3DFAF6AD1}" dt="2022-05-25T16:14:05.492" v="5839" actId="21"/>
          <ac:spMkLst>
            <pc:docMk/>
            <pc:sldMk cId="1400947081" sldId="266"/>
            <ac:spMk id="15" creationId="{FBA121CB-4030-076F-188D-2AF73A8B64A5}"/>
          </ac:spMkLst>
        </pc:spChg>
        <pc:picChg chg="add del mod">
          <ac:chgData name="김소희" userId="292a1162-0793-4577-a94d-2dae0dfa5995" providerId="ADAL" clId="{2D14C684-66BF-48B8-843B-E2B3DFAF6AD1}" dt="2022-05-25T16:22:52.460" v="5911" actId="478"/>
          <ac:picMkLst>
            <pc:docMk/>
            <pc:sldMk cId="1400947081" sldId="266"/>
            <ac:picMk id="16" creationId="{996C0E47-E929-E5D0-28B6-2C7F57E26513}"/>
          </ac:picMkLst>
        </pc:picChg>
        <pc:picChg chg="del">
          <ac:chgData name="김소희" userId="292a1162-0793-4577-a94d-2dae0dfa5995" providerId="ADAL" clId="{2D14C684-66BF-48B8-843B-E2B3DFAF6AD1}" dt="2022-05-25T15:47:06.206" v="5179" actId="478"/>
          <ac:picMkLst>
            <pc:docMk/>
            <pc:sldMk cId="1400947081" sldId="266"/>
            <ac:picMk id="1026" creationId="{8FFA2AD2-38CB-C0E6-BF49-D89EC35A8CB8}"/>
          </ac:picMkLst>
        </pc:picChg>
        <pc:picChg chg="add del mod">
          <ac:chgData name="김소희" userId="292a1162-0793-4577-a94d-2dae0dfa5995" providerId="ADAL" clId="{2D14C684-66BF-48B8-843B-E2B3DFAF6AD1}" dt="2022-05-25T16:18:29.074" v="5872" actId="478"/>
          <ac:picMkLst>
            <pc:docMk/>
            <pc:sldMk cId="1400947081" sldId="266"/>
            <ac:picMk id="2050" creationId="{EDE780F7-938C-F713-E82B-CD6EAD2A7714}"/>
          </ac:picMkLst>
        </pc:picChg>
        <pc:picChg chg="add mod">
          <ac:chgData name="김소희" userId="292a1162-0793-4577-a94d-2dae0dfa5995" providerId="ADAL" clId="{2D14C684-66BF-48B8-843B-E2B3DFAF6AD1}" dt="2022-05-25T16:25:00.773" v="5916" actId="1076"/>
          <ac:picMkLst>
            <pc:docMk/>
            <pc:sldMk cId="1400947081" sldId="266"/>
            <ac:picMk id="2052" creationId="{053D3FA7-9029-D82A-D589-7FF44ADE85F2}"/>
          </ac:picMkLst>
        </pc:picChg>
        <pc:picChg chg="add mod">
          <ac:chgData name="김소희" userId="292a1162-0793-4577-a94d-2dae0dfa5995" providerId="ADAL" clId="{2D14C684-66BF-48B8-843B-E2B3DFAF6AD1}" dt="2022-05-25T16:26:32.876" v="5921" actId="1076"/>
          <ac:picMkLst>
            <pc:docMk/>
            <pc:sldMk cId="1400947081" sldId="266"/>
            <ac:picMk id="2054" creationId="{7EAA6533-03DD-5611-E482-490BAA714763}"/>
          </ac:picMkLst>
        </pc:picChg>
      </pc:sldChg>
      <pc:sldChg chg="addSp delSp modSp add mod">
        <pc:chgData name="김소희" userId="292a1162-0793-4577-a94d-2dae0dfa5995" providerId="ADAL" clId="{2D14C684-66BF-48B8-843B-E2B3DFAF6AD1}" dt="2022-05-25T16:48:45.170" v="6246" actId="1076"/>
        <pc:sldMkLst>
          <pc:docMk/>
          <pc:sldMk cId="231006555" sldId="267"/>
        </pc:sldMkLst>
        <pc:spChg chg="add mod">
          <ac:chgData name="김소희" userId="292a1162-0793-4577-a94d-2dae0dfa5995" providerId="ADAL" clId="{2D14C684-66BF-48B8-843B-E2B3DFAF6AD1}" dt="2022-05-25T16:48:45.170" v="6246" actId="1076"/>
          <ac:spMkLst>
            <pc:docMk/>
            <pc:sldMk cId="231006555" sldId="267"/>
            <ac:spMk id="5" creationId="{D70102A7-91DD-2199-C138-E6C3BF81C2D4}"/>
          </ac:spMkLst>
        </pc:spChg>
        <pc:spChg chg="add mod">
          <ac:chgData name="김소희" userId="292a1162-0793-4577-a94d-2dae0dfa5995" providerId="ADAL" clId="{2D14C684-66BF-48B8-843B-E2B3DFAF6AD1}" dt="2022-05-25T16:48:12.374" v="6236" actId="1076"/>
          <ac:spMkLst>
            <pc:docMk/>
            <pc:sldMk cId="231006555" sldId="267"/>
            <ac:spMk id="7" creationId="{6BF83419-FFB7-E183-CDBE-D9EAF95FEC70}"/>
          </ac:spMkLst>
        </pc:spChg>
        <pc:picChg chg="add mod">
          <ac:chgData name="김소희" userId="292a1162-0793-4577-a94d-2dae0dfa5995" providerId="ADAL" clId="{2D14C684-66BF-48B8-843B-E2B3DFAF6AD1}" dt="2022-05-25T16:42:47.949" v="6210" actId="1076"/>
          <ac:picMkLst>
            <pc:docMk/>
            <pc:sldMk cId="231006555" sldId="267"/>
            <ac:picMk id="4" creationId="{9E21D2B0-517E-EBFD-3ECD-DF0CEC183CE7}"/>
          </ac:picMkLst>
        </pc:picChg>
        <pc:picChg chg="add del mod">
          <ac:chgData name="김소희" userId="292a1162-0793-4577-a94d-2dae0dfa5995" providerId="ADAL" clId="{2D14C684-66BF-48B8-843B-E2B3DFAF6AD1}" dt="2022-05-25T16:42:24.751" v="6203" actId="478"/>
          <ac:picMkLst>
            <pc:docMk/>
            <pc:sldMk cId="231006555" sldId="267"/>
            <ac:picMk id="6" creationId="{9C9161D2-7C81-538F-1A10-AE3D599757A9}"/>
          </ac:picMkLst>
        </pc:picChg>
      </pc:sldChg>
      <pc:sldChg chg="add del">
        <pc:chgData name="김소희" userId="292a1162-0793-4577-a94d-2dae0dfa5995" providerId="ADAL" clId="{2D14C684-66BF-48B8-843B-E2B3DFAF6AD1}" dt="2022-05-25T16:14:04.140" v="5837"/>
        <pc:sldMkLst>
          <pc:docMk/>
          <pc:sldMk cId="3311970231" sldId="267"/>
        </pc:sldMkLst>
      </pc:sldChg>
      <pc:sldChg chg="addSp delSp modSp add mod ord">
        <pc:chgData name="김소희" userId="292a1162-0793-4577-a94d-2dae0dfa5995" providerId="ADAL" clId="{2D14C684-66BF-48B8-843B-E2B3DFAF6AD1}" dt="2022-05-25T16:28:05.551" v="5925" actId="1076"/>
        <pc:sldMkLst>
          <pc:docMk/>
          <pc:sldMk cId="798139295" sldId="268"/>
        </pc:sldMkLst>
        <pc:spChg chg="del">
          <ac:chgData name="김소희" userId="292a1162-0793-4577-a94d-2dae0dfa5995" providerId="ADAL" clId="{2D14C684-66BF-48B8-843B-E2B3DFAF6AD1}" dt="2022-05-25T16:17:54.150" v="5866" actId="478"/>
          <ac:spMkLst>
            <pc:docMk/>
            <pc:sldMk cId="798139295" sldId="268"/>
            <ac:spMk id="10" creationId="{A2E677E9-323B-CB46-FAE5-5BA21BFB78D3}"/>
          </ac:spMkLst>
        </pc:spChg>
        <pc:spChg chg="mod">
          <ac:chgData name="김소희" userId="292a1162-0793-4577-a94d-2dae0dfa5995" providerId="ADAL" clId="{2D14C684-66BF-48B8-843B-E2B3DFAF6AD1}" dt="2022-05-25T16:22:12.791" v="5904" actId="14100"/>
          <ac:spMkLst>
            <pc:docMk/>
            <pc:sldMk cId="798139295" sldId="268"/>
            <ac:spMk id="13" creationId="{FB70752A-02B0-A34A-E1B0-E569B319741E}"/>
          </ac:spMkLst>
        </pc:spChg>
        <pc:picChg chg="del mod">
          <ac:chgData name="김소희" userId="292a1162-0793-4577-a94d-2dae0dfa5995" providerId="ADAL" clId="{2D14C684-66BF-48B8-843B-E2B3DFAF6AD1}" dt="2022-05-25T16:27:54.474" v="5922" actId="478"/>
          <ac:picMkLst>
            <pc:docMk/>
            <pc:sldMk cId="798139295" sldId="268"/>
            <ac:picMk id="2050" creationId="{EDE780F7-938C-F713-E82B-CD6EAD2A7714}"/>
          </ac:picMkLst>
        </pc:picChg>
        <pc:picChg chg="add mod">
          <ac:chgData name="김소희" userId="292a1162-0793-4577-a94d-2dae0dfa5995" providerId="ADAL" clId="{2D14C684-66BF-48B8-843B-E2B3DFAF6AD1}" dt="2022-05-25T16:28:05.551" v="5925" actId="1076"/>
          <ac:picMkLst>
            <pc:docMk/>
            <pc:sldMk cId="798139295" sldId="268"/>
            <ac:picMk id="3074" creationId="{7C0A03D3-6518-6DC8-36C7-6CF5363DBBFD}"/>
          </ac:picMkLst>
        </pc:picChg>
      </pc:sldChg>
      <pc:sldChg chg="add">
        <pc:chgData name="김소희" userId="292a1162-0793-4577-a94d-2dae0dfa5995" providerId="ADAL" clId="{2D14C684-66BF-48B8-843B-E2B3DFAF6AD1}" dt="2022-05-25T16:40:57.631" v="6198" actId="2890"/>
        <pc:sldMkLst>
          <pc:docMk/>
          <pc:sldMk cId="475657439" sldId="269"/>
        </pc:sldMkLst>
      </pc:sldChg>
      <pc:sldMasterChg chg="setBg modSldLayout">
        <pc:chgData name="김소희" userId="292a1162-0793-4577-a94d-2dae0dfa5995" providerId="ADAL" clId="{2D14C684-66BF-48B8-843B-E2B3DFAF6AD1}" dt="2022-05-25T05:23:20" v="129"/>
        <pc:sldMasterMkLst>
          <pc:docMk/>
          <pc:sldMasterMk cId="1943343853" sldId="2147483648"/>
        </pc:sldMasterMkLst>
        <pc:sldLayoutChg chg="setBg">
          <pc:chgData name="김소희" userId="292a1162-0793-4577-a94d-2dae0dfa5995" providerId="ADAL" clId="{2D14C684-66BF-48B8-843B-E2B3DFAF6AD1}" dt="2022-05-25T05:23:20" v="129"/>
          <pc:sldLayoutMkLst>
            <pc:docMk/>
            <pc:sldMasterMk cId="1943343853" sldId="2147483648"/>
            <pc:sldLayoutMk cId="1268510650" sldId="2147483649"/>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851334253" sldId="2147483650"/>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1635880983" sldId="2147483651"/>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988990220" sldId="2147483652"/>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81757217" sldId="2147483653"/>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821146328" sldId="2147483654"/>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088167148" sldId="2147483655"/>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1139097351" sldId="2147483656"/>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12241967" sldId="2147483657"/>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600595517" sldId="2147483658"/>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930169151" sldId="2147483659"/>
          </pc:sldLayoutMkLst>
        </pc:sldLayoutChg>
      </pc:sldMasterChg>
    </pc:docChg>
  </pc:docChgLst>
  <pc:docChgLst>
    <pc:chgData name="김소희 에너지AI트랙/" userId="292a1162-0793-4577-a94d-2dae0dfa5995" providerId="ADAL" clId="{33E59697-9101-4747-8311-2A19BBE6C502}"/>
    <pc:docChg chg="undo custSel addSld delSld modSld sldOrd">
      <pc:chgData name="김소희 에너지AI트랙/" userId="292a1162-0793-4577-a94d-2dae0dfa5995" providerId="ADAL" clId="{33E59697-9101-4747-8311-2A19BBE6C502}" dt="2022-05-26T01:26:10.243" v="1227" actId="20577"/>
      <pc:docMkLst>
        <pc:docMk/>
      </pc:docMkLst>
      <pc:sldChg chg="addSp modSp">
        <pc:chgData name="김소희 에너지AI트랙/" userId="292a1162-0793-4577-a94d-2dae0dfa5995" providerId="ADAL" clId="{33E59697-9101-4747-8311-2A19BBE6C502}" dt="2022-05-26T00:45:02.134" v="211" actId="1076"/>
        <pc:sldMkLst>
          <pc:docMk/>
          <pc:sldMk cId="475657439" sldId="269"/>
        </pc:sldMkLst>
        <pc:spChg chg="add mod">
          <ac:chgData name="김소희 에너지AI트랙/" userId="292a1162-0793-4577-a94d-2dae0dfa5995" providerId="ADAL" clId="{33E59697-9101-4747-8311-2A19BBE6C502}" dt="2022-05-26T00:42:11.683" v="140" actId="14100"/>
          <ac:spMkLst>
            <pc:docMk/>
            <pc:sldMk cId="475657439" sldId="269"/>
            <ac:spMk id="4" creationId="{ADA092F3-D38A-7E58-7814-71B5F6943D3C}"/>
          </ac:spMkLst>
        </pc:spChg>
        <pc:spChg chg="add mod">
          <ac:chgData name="김소희 에너지AI트랙/" userId="292a1162-0793-4577-a94d-2dae0dfa5995" providerId="ADAL" clId="{33E59697-9101-4747-8311-2A19BBE6C502}" dt="2022-05-26T00:44:59.466" v="210" actId="1076"/>
          <ac:spMkLst>
            <pc:docMk/>
            <pc:sldMk cId="475657439" sldId="269"/>
            <ac:spMk id="6" creationId="{8A83BD88-01B7-7F44-FE0F-0727C739441B}"/>
          </ac:spMkLst>
        </pc:spChg>
        <pc:spChg chg="mod">
          <ac:chgData name="김소희 에너지AI트랙/" userId="292a1162-0793-4577-a94d-2dae0dfa5995" providerId="ADAL" clId="{33E59697-9101-4747-8311-2A19BBE6C502}" dt="2022-05-26T00:40:49.674" v="28" actId="20577"/>
          <ac:spMkLst>
            <pc:docMk/>
            <pc:sldMk cId="475657439" sldId="269"/>
            <ac:spMk id="11" creationId="{9B6A7BE8-DA0E-E598-1132-9B432BA49502}"/>
          </ac:spMkLst>
        </pc:spChg>
        <pc:picChg chg="add mod">
          <ac:chgData name="김소희 에너지AI트랙/" userId="292a1162-0793-4577-a94d-2dae0dfa5995" providerId="ADAL" clId="{33E59697-9101-4747-8311-2A19BBE6C502}" dt="2022-05-26T00:45:02.134" v="211" actId="1076"/>
          <ac:picMkLst>
            <pc:docMk/>
            <pc:sldMk cId="475657439" sldId="269"/>
            <ac:picMk id="2" creationId="{85D2C190-B1CD-E191-B4E9-5841C4CC3038}"/>
          </ac:picMkLst>
        </pc:picChg>
      </pc:sldChg>
      <pc:sldChg chg="del">
        <pc:chgData name="김소희 에너지AI트랙/" userId="292a1162-0793-4577-a94d-2dae0dfa5995" providerId="ADAL" clId="{33E59697-9101-4747-8311-2A19BBE6C502}" dt="2022-05-26T00:45:31.173" v="216" actId="2696"/>
        <pc:sldMkLst>
          <pc:docMk/>
          <pc:sldMk cId="1240558197" sldId="270"/>
        </pc:sldMkLst>
      </pc:sldChg>
      <pc:sldChg chg="add del ord">
        <pc:chgData name="김소희 에너지AI트랙/" userId="292a1162-0793-4577-a94d-2dae0dfa5995" providerId="ADAL" clId="{33E59697-9101-4747-8311-2A19BBE6C502}" dt="2022-05-26T00:45:26.281" v="214" actId="2696"/>
        <pc:sldMkLst>
          <pc:docMk/>
          <pc:sldMk cId="4075393959" sldId="271"/>
        </pc:sldMkLst>
      </pc:sldChg>
      <pc:sldChg chg="add del ord">
        <pc:chgData name="김소희 에너지AI트랙/" userId="292a1162-0793-4577-a94d-2dae0dfa5995" providerId="ADAL" clId="{33E59697-9101-4747-8311-2A19BBE6C502}" dt="2022-05-26T00:45:28.117" v="215" actId="2696"/>
        <pc:sldMkLst>
          <pc:docMk/>
          <pc:sldMk cId="3761208296" sldId="272"/>
        </pc:sldMkLst>
      </pc:sldChg>
      <pc:sldChg chg="addSp delSp modSp add ord">
        <pc:chgData name="김소희 에너지AI트랙/" userId="292a1162-0793-4577-a94d-2dae0dfa5995" providerId="ADAL" clId="{33E59697-9101-4747-8311-2A19BBE6C502}" dt="2022-05-26T00:57:33.298" v="903" actId="14100"/>
        <pc:sldMkLst>
          <pc:docMk/>
          <pc:sldMk cId="3073435858" sldId="273"/>
        </pc:sldMkLst>
        <pc:spChg chg="mod">
          <ac:chgData name="김소희 에너지AI트랙/" userId="292a1162-0793-4577-a94d-2dae0dfa5995" providerId="ADAL" clId="{33E59697-9101-4747-8311-2A19BBE6C502}" dt="2022-05-26T00:45:51.989" v="233" actId="20577"/>
          <ac:spMkLst>
            <pc:docMk/>
            <pc:sldMk cId="3073435858" sldId="273"/>
            <ac:spMk id="4" creationId="{ADA092F3-D38A-7E58-7814-71B5F6943D3C}"/>
          </ac:spMkLst>
        </pc:spChg>
        <pc:spChg chg="mod">
          <ac:chgData name="김소희 에너지AI트랙/" userId="292a1162-0793-4577-a94d-2dae0dfa5995" providerId="ADAL" clId="{33E59697-9101-4747-8311-2A19BBE6C502}" dt="2022-05-26T00:55:09.709" v="881" actId="15"/>
          <ac:spMkLst>
            <pc:docMk/>
            <pc:sldMk cId="3073435858" sldId="273"/>
            <ac:spMk id="6" creationId="{8A83BD88-01B7-7F44-FE0F-0727C739441B}"/>
          </ac:spMkLst>
        </pc:spChg>
        <pc:spChg chg="add mod">
          <ac:chgData name="김소희 에너지AI트랙/" userId="292a1162-0793-4577-a94d-2dae0dfa5995" providerId="ADAL" clId="{33E59697-9101-4747-8311-2A19BBE6C502}" dt="2022-05-26T00:57:33.298" v="903" actId="14100"/>
          <ac:spMkLst>
            <pc:docMk/>
            <pc:sldMk cId="3073435858" sldId="273"/>
            <ac:spMk id="7" creationId="{5D0AD262-CB2F-5E0D-33B4-8133AC5EE7A6}"/>
          </ac:spMkLst>
        </pc:spChg>
        <pc:picChg chg="del">
          <ac:chgData name="김소희 에너지AI트랙/" userId="292a1162-0793-4577-a94d-2dae0dfa5995" providerId="ADAL" clId="{33E59697-9101-4747-8311-2A19BBE6C502}" dt="2022-05-26T00:45:34.522" v="217" actId="478"/>
          <ac:picMkLst>
            <pc:docMk/>
            <pc:sldMk cId="3073435858" sldId="273"/>
            <ac:picMk id="2" creationId="{85D2C190-B1CD-E191-B4E9-5841C4CC3038}"/>
          </ac:picMkLst>
        </pc:picChg>
        <pc:picChg chg="add mod">
          <ac:chgData name="김소희 에너지AI트랙/" userId="292a1162-0793-4577-a94d-2dae0dfa5995" providerId="ADAL" clId="{33E59697-9101-4747-8311-2A19BBE6C502}" dt="2022-05-26T00:56:59.192" v="899" actId="14100"/>
          <ac:picMkLst>
            <pc:docMk/>
            <pc:sldMk cId="3073435858" sldId="273"/>
            <ac:picMk id="5" creationId="{0F5FDD73-FA22-92B4-C5D6-924590F1D98E}"/>
          </ac:picMkLst>
        </pc:picChg>
      </pc:sldChg>
      <pc:sldChg chg="modSp add">
        <pc:chgData name="김소희 에너지AI트랙/" userId="292a1162-0793-4577-a94d-2dae0dfa5995" providerId="ADAL" clId="{33E59697-9101-4747-8311-2A19BBE6C502}" dt="2022-05-26T01:26:10.243" v="1227" actId="20577"/>
        <pc:sldMkLst>
          <pc:docMk/>
          <pc:sldMk cId="2222205148" sldId="274"/>
        </pc:sldMkLst>
        <pc:spChg chg="mod">
          <ac:chgData name="김소희 에너지AI트랙/" userId="292a1162-0793-4577-a94d-2dae0dfa5995" providerId="ADAL" clId="{33E59697-9101-4747-8311-2A19BBE6C502}" dt="2022-05-26T00:56:05.309" v="895" actId="20577"/>
          <ac:spMkLst>
            <pc:docMk/>
            <pc:sldMk cId="2222205148" sldId="274"/>
            <ac:spMk id="4" creationId="{ADA092F3-D38A-7E58-7814-71B5F6943D3C}"/>
          </ac:spMkLst>
        </pc:spChg>
        <pc:spChg chg="mod">
          <ac:chgData name="김소희 에너지AI트랙/" userId="292a1162-0793-4577-a94d-2dae0dfa5995" providerId="ADAL" clId="{33E59697-9101-4747-8311-2A19BBE6C502}" dt="2022-05-26T01:26:10.243" v="1227" actId="20577"/>
          <ac:spMkLst>
            <pc:docMk/>
            <pc:sldMk cId="2222205148" sldId="274"/>
            <ac:spMk id="6" creationId="{8A83BD88-01B7-7F44-FE0F-0727C739441B}"/>
          </ac:spMkLst>
        </pc:spChg>
      </pc:sldChg>
    </pc:docChg>
  </pc:docChgLst>
  <pc:docChgLst>
    <pc:chgData name="김소희 에너지AI트랙/" userId="292a1162-0793-4577-a94d-2dae0dfa5995" providerId="ADAL" clId="{B6139A36-0C14-9F4A-BB2A-A0186C1A3928}"/>
    <pc:docChg chg="undo custSel addSld delSld modSld">
      <pc:chgData name="김소희 에너지AI트랙/" userId="292a1162-0793-4577-a94d-2dae0dfa5995" providerId="ADAL" clId="{B6139A36-0C14-9F4A-BB2A-A0186C1A3928}" dt="2022-05-26T00:39:06.432" v="5" actId="700"/>
      <pc:docMkLst>
        <pc:docMk/>
      </pc:docMkLst>
      <pc:sldChg chg="modSp">
        <pc:chgData name="김소희 에너지AI트랙/" userId="292a1162-0793-4577-a94d-2dae0dfa5995" providerId="ADAL" clId="{B6139A36-0C14-9F4A-BB2A-A0186C1A3928}" dt="2022-05-26T00:37:39.386" v="0" actId="113"/>
        <pc:sldMkLst>
          <pc:docMk/>
          <pc:sldMk cId="231006555" sldId="267"/>
        </pc:sldMkLst>
        <pc:spChg chg="mod">
          <ac:chgData name="김소희 에너지AI트랙/" userId="292a1162-0793-4577-a94d-2dae0dfa5995" providerId="ADAL" clId="{B6139A36-0C14-9F4A-BB2A-A0186C1A3928}" dt="2022-05-26T00:37:39.386" v="0" actId="113"/>
          <ac:spMkLst>
            <pc:docMk/>
            <pc:sldMk cId="231006555" sldId="267"/>
            <ac:spMk id="5" creationId="{D70102A7-91DD-2199-C138-E6C3BF81C2D4}"/>
          </ac:spMkLst>
        </pc:spChg>
      </pc:sldChg>
      <pc:sldChg chg="modSp mod modClrScheme chgLayout">
        <pc:chgData name="김소희 에너지AI트랙/" userId="292a1162-0793-4577-a94d-2dae0dfa5995" providerId="ADAL" clId="{B6139A36-0C14-9F4A-BB2A-A0186C1A3928}" dt="2022-05-26T00:38:59.022" v="3" actId="700"/>
        <pc:sldMkLst>
          <pc:docMk/>
          <pc:sldMk cId="475657439" sldId="269"/>
        </pc:sldMkLst>
        <pc:spChg chg="mod ord">
          <ac:chgData name="김소희 에너지AI트랙/" userId="292a1162-0793-4577-a94d-2dae0dfa5995" providerId="ADAL" clId="{B6139A36-0C14-9F4A-BB2A-A0186C1A3928}" dt="2022-05-26T00:38:59.022" v="3" actId="700"/>
          <ac:spMkLst>
            <pc:docMk/>
            <pc:sldMk cId="475657439" sldId="269"/>
            <ac:spMk id="9" creationId="{05596BCF-D308-A29D-49E5-1678F5F8F27E}"/>
          </ac:spMkLst>
        </pc:spChg>
      </pc:sldChg>
      <pc:sldChg chg="new mod chgLayout">
        <pc:chgData name="김소희 에너지AI트랙/" userId="292a1162-0793-4577-a94d-2dae0dfa5995" providerId="ADAL" clId="{B6139A36-0C14-9F4A-BB2A-A0186C1A3928}" dt="2022-05-26T00:39:06.432" v="5" actId="700"/>
        <pc:sldMkLst>
          <pc:docMk/>
          <pc:sldMk cId="1240558197" sldId="270"/>
        </pc:sldMkLst>
      </pc:sldChg>
      <pc:sldChg chg="new del">
        <pc:chgData name="김소희 에너지AI트랙/" userId="292a1162-0793-4577-a94d-2dae0dfa5995" providerId="ADAL" clId="{B6139A36-0C14-9F4A-BB2A-A0186C1A3928}" dt="2022-05-26T00:38:51.178" v="2" actId="680"/>
        <pc:sldMkLst>
          <pc:docMk/>
          <pc:sldMk cId="1281604009"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7485F-CE4D-45BD-B663-356DAE6D8828}" type="datetimeFigureOut">
              <a:rPr lang="ko-KR" altLang="en-US" smtClean="0"/>
              <a:t>2022-05-27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0960-82CB-463A-8301-E37EC33E661B}" type="slidenum">
              <a:rPr lang="ko-KR" altLang="en-US" smtClean="0"/>
              <a:t>‹#›</a:t>
            </a:fld>
            <a:endParaRPr lang="ko-KR" altLang="en-US"/>
          </a:p>
        </p:txBody>
      </p:sp>
    </p:spTree>
    <p:extLst>
      <p:ext uri="{BB962C8B-B14F-4D97-AF65-F5344CB8AC3E}">
        <p14:creationId xmlns:p14="http://schemas.microsoft.com/office/powerpoint/2010/main" val="37535472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76B0960-82CB-463A-8301-E37EC33E661B}" type="slidenum">
              <a:rPr lang="ko-KR" altLang="en-US" smtClean="0"/>
              <a:t>1</a:t>
            </a:fld>
            <a:endParaRPr lang="ko-KR" altLang="en-US"/>
          </a:p>
        </p:txBody>
      </p:sp>
    </p:spTree>
    <p:extLst>
      <p:ext uri="{BB962C8B-B14F-4D97-AF65-F5344CB8AC3E}">
        <p14:creationId xmlns:p14="http://schemas.microsoft.com/office/powerpoint/2010/main" val="2078954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1186264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sound localization, it is important to capture the concept of sound rather than catching low-level signal.</a:t>
            </a:r>
          </a:p>
          <a:p>
            <a:r>
              <a:rPr lang="en-US" altLang="ko-KR" dirty="0"/>
              <a:t>They represent sound signals by using the convolutional module (conv), rectified linear unit (ReLu) and pooling (pool), and stacking layers to encode high-level concepts.</a:t>
            </a:r>
          </a:p>
          <a:p>
            <a:endParaRPr lang="en-US" altLang="ko-KR" dirty="0"/>
          </a:p>
          <a:p>
            <a:r>
              <a:rPr lang="en-US" altLang="ko-KR" dirty="0"/>
              <a:t>They use a 1-D deep convolutional architecture which is invariant to input length as fully convolutional networks via the use of average pooling over sliding windows. </a:t>
            </a:r>
          </a:p>
          <a:p>
            <a:r>
              <a:rPr lang="en-US" altLang="ko-KR" dirty="0"/>
              <a:t>The proposed sound network consists of 10 layers and takes raw waveform as input. </a:t>
            </a:r>
          </a:p>
          <a:p>
            <a:r>
              <a:rPr lang="en-US" altLang="ko-KR" dirty="0"/>
              <a:t>The first conv layers (up to conv8) are similar to the SoundNet [2], but with 1000 filters followed by average pooling across the temporal axis within a sliding window ,20 seconds. </a:t>
            </a:r>
          </a:p>
          <a:p>
            <a:endParaRPr lang="en-US" altLang="ko-KR" dirty="0"/>
          </a:p>
          <a:p>
            <a:r>
              <a:rPr lang="en-US" altLang="ko-KR" dirty="0"/>
              <a:t>the output activation of conv8 followed by average pooling is always a single 1000-D vector by a sliding window. </a:t>
            </a:r>
          </a:p>
          <a:p>
            <a:r>
              <a:rPr lang="en-US" altLang="ko-KR" dirty="0"/>
              <a:t>The sound representation after average pooling is fs. </a:t>
            </a:r>
          </a:p>
          <a:p>
            <a:endParaRPr lang="en-US" altLang="ko-KR" dirty="0"/>
          </a:p>
          <a:p>
            <a:r>
              <a:rPr lang="en-US" altLang="ko-KR" dirty="0"/>
              <a:t>To encode higher level concept of the sound signals, the 9-th and 10-th layers consist of ReLU followed by fully connected (FC) layers. The output of the 10-th FC layer (FC10) is 512-D, and is denoted as h. </a:t>
            </a:r>
          </a:p>
          <a:p>
            <a:r>
              <a:rPr lang="en-US" altLang="ko-KR" dirty="0"/>
              <a:t>We use h to interact with features from the visual network and enforce h to resemble visual concepts. </a:t>
            </a:r>
          </a:p>
          <a:p>
            <a:r>
              <a:rPr lang="en-US" altLang="ko-KR" dirty="0"/>
              <a:t>Among these two features, we note fs preserves more sound concept while h captures correlation information related to visual signals.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visual network is composed of the image feature extractor and localization module. </a:t>
            </a:r>
          </a:p>
          <a:p>
            <a:r>
              <a:rPr lang="en-US" altLang="ko-KR" dirty="0"/>
              <a:t>To extract features from visual signals, we use an architecture similar to the VGG16 model up to conv5 3 and feed a color video frames of size H×W as input. </a:t>
            </a:r>
          </a:p>
          <a:p>
            <a:r>
              <a:rPr lang="en-US" altLang="ko-KR" dirty="0"/>
              <a:t>The activation of conv5 3 are V∈R H0×W0×D, where H0=b H 16 c, W0=b W 16 c and D = 512. </a:t>
            </a:r>
          </a:p>
          <a:p>
            <a:r>
              <a:rPr lang="en-US" altLang="ko-KR" dirty="0"/>
              <a:t>Each 512-D activation vector from conv5 3 contains local visual context information, and spatial information is preserved in H0×W0 grid. </a:t>
            </a:r>
          </a:p>
          <a:p>
            <a:endParaRPr lang="en-US" altLang="ko-KR" dirty="0"/>
          </a:p>
          <a:p>
            <a:r>
              <a:rPr lang="en-US" altLang="ko-KR" dirty="0"/>
              <a:t>We make the activation V interact with the sound embedding h for revealing sound source location information in the grid, which is denoted as the localization module.</a:t>
            </a:r>
          </a:p>
          <a:p>
            <a:r>
              <a:rPr lang="en-US" altLang="ko-KR" dirty="0"/>
              <a:t> This localization module returns a confidence map of sound source and a representative visual feature vector z corresponding to location of source of the given input sound. </a:t>
            </a:r>
          </a:p>
          <a:p>
            <a:r>
              <a:rPr lang="en-US" altLang="ko-KR" dirty="0"/>
              <a:t>Once we obtain the visual feature z, it goes through two {ReLu-FC} blocks to compute the visual embedding </a:t>
            </a:r>
            <a:r>
              <a:rPr lang="en-US" altLang="ko-KR" dirty="0" err="1"/>
              <a:t>fv</a:t>
            </a:r>
            <a:r>
              <a:rPr lang="en-US" altLang="ko-KR" dirty="0"/>
              <a:t>, which is the final output of the visual network.</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2641619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reshaped activation v as this for simplicity.</a:t>
            </a:r>
          </a:p>
          <a:p>
            <a:r>
              <a:rPr lang="en-US" altLang="ko-KR" dirty="0"/>
              <a:t>For each location </a:t>
            </a:r>
            <a:r>
              <a:rPr lang="en-US" altLang="ko-KR" dirty="0" err="1"/>
              <a:t>i</a:t>
            </a:r>
            <a:r>
              <a:rPr lang="en-US" altLang="ko-KR" dirty="0"/>
              <a:t> ∈ {1,· · ·,M}, Attention mechanism g_att generates positive weight alpha_i by the interaction between the given sound embedding h and v_i, where alpha_i is the attention measure. </a:t>
            </a:r>
          </a:p>
          <a:p>
            <a:r>
              <a:rPr lang="en-US" altLang="ko-KR" dirty="0"/>
              <a:t>It can be interpreted as the probability that the grid </a:t>
            </a:r>
            <a:r>
              <a:rPr lang="en-US" altLang="ko-KR" dirty="0" err="1"/>
              <a:t>i</a:t>
            </a:r>
            <a:r>
              <a:rPr lang="en-US" altLang="ko-KR" dirty="0"/>
              <a:t> is likely to be the right location related to the sound context and computed by this equation.</a:t>
            </a:r>
          </a:p>
          <a:p>
            <a:r>
              <a:rPr lang="en-US" altLang="ko-KR" dirty="0"/>
              <a:t>The two attention mechanism are proposed, where x bar denotes a l2 normalized vector. Both are based on cosine similarity of the range [-1,1].</a:t>
            </a:r>
          </a:p>
          <a:p>
            <a:r>
              <a:rPr lang="en-US" altLang="ko-KR" dirty="0"/>
              <a:t>The computed attention measure alpha describes the sound and visual context interaction in a map.</a:t>
            </a:r>
          </a:p>
          <a:p>
            <a:r>
              <a:rPr lang="en-US" altLang="ko-KR" dirty="0"/>
              <a:t>To give a connection to α with sound source location, we further process to compute the representative context vector z that corresponds to the local visual feature at the sound source location.</a:t>
            </a:r>
          </a:p>
          <a:p>
            <a:r>
              <a:rPr lang="en-US" altLang="ko-KR" dirty="0"/>
              <a:t>The visual feature Z is obtained by given equation.</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described before, they transform z to a visual representation </a:t>
            </a:r>
            <a:r>
              <a:rPr lang="en-US" altLang="ko-KR" dirty="0" err="1"/>
              <a:t>f_v</a:t>
            </a:r>
            <a:r>
              <a:rPr lang="en-US" altLang="ko-KR" dirty="0"/>
              <a:t>. We adapt </a:t>
            </a:r>
            <a:r>
              <a:rPr lang="en-US" altLang="ko-KR" dirty="0" err="1"/>
              <a:t>fv</a:t>
            </a:r>
            <a:r>
              <a:rPr lang="en-US" altLang="ko-KR" dirty="0"/>
              <a:t> to be comparable with the sound features fs obtained from the sound network, such that we learn the features to share embedding space.</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14</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Our learning model determines a video frame and audio signals are similar to each other or not at each spatial location. </a:t>
            </a:r>
          </a:p>
          <a:p>
            <a:r>
              <a:rPr lang="en-US" altLang="ko-KR" dirty="0"/>
              <a:t>With the proposed two-stream network, we obtain predictions from each subnetwork for the frame and the sound.</a:t>
            </a:r>
          </a:p>
          <a:p>
            <a:r>
              <a:rPr lang="en-US" altLang="ko-KR" dirty="0"/>
              <a:t> If the visual network considers a given frame contains a train and sound network also returns similar output, then the predictions of these two networks are likely to be similar and close to each other in the feature space, and vice versa. This provides valuable information for learning to localize sound sources in different settings.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15</a:t>
            </a:fld>
            <a:endParaRPr lang="ko-KR" altLang="en-US"/>
          </a:p>
        </p:txBody>
      </p:sp>
    </p:spTree>
    <p:extLst>
      <p:ext uri="{BB962C8B-B14F-4D97-AF65-F5344CB8AC3E}">
        <p14:creationId xmlns:p14="http://schemas.microsoft.com/office/powerpoint/2010/main" val="1140636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unsupervised setting, we use the features </a:t>
            </a:r>
            <a:r>
              <a:rPr lang="en-US" altLang="ko-KR" dirty="0" err="1"/>
              <a:t>fv</a:t>
            </a:r>
            <a:r>
              <a:rPr lang="en-US" altLang="ko-KR" dirty="0"/>
              <a:t> and fs from two networks. In the feature space, We impose that </a:t>
            </a:r>
            <a:r>
              <a:rPr lang="en-US" altLang="ko-KR" dirty="0" err="1"/>
              <a:t>fv</a:t>
            </a:r>
            <a:r>
              <a:rPr lang="en-US" altLang="ko-KR" dirty="0"/>
              <a:t> and fs from the corresponding pairs (positive) are close to each other, while non-corresponding (negative) pairs are far from each other. We use </a:t>
            </a:r>
            <a:r>
              <a:rPr lang="en-US" altLang="ko-KR" dirty="0" err="1"/>
              <a:t>fv</a:t>
            </a:r>
            <a:r>
              <a:rPr lang="en-US" altLang="ko-KR" dirty="0"/>
              <a:t> from a video frame as a query, and its positive pairs are obtained by taking fs from the sound wave from a sliding window around the frame of the same video, while negative ones are extracted from another random video. Given these positive and negative pairs, we use the triplet loss [13] for learning. The triplet input is composed of query, positive sample and negative sample. The loss is designed to map the positive samples into the same location with the query in the feature space, while mapping the negative samples into distant locations. </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16</a:t>
            </a:fld>
            <a:endParaRPr lang="ko-KR" altLang="en-US"/>
          </a:p>
        </p:txBody>
      </p:sp>
    </p:spTree>
    <p:extLst>
      <p:ext uri="{BB962C8B-B14F-4D97-AF65-F5344CB8AC3E}">
        <p14:creationId xmlns:p14="http://schemas.microsoft.com/office/powerpoint/2010/main" val="129984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the positive pair, the unsupervised loss imposes the visual feature </a:t>
            </a:r>
            <a:r>
              <a:rPr lang="en-US" altLang="ko-KR" dirty="0" err="1"/>
              <a:t>fv</a:t>
            </a:r>
            <a:r>
              <a:rPr lang="en-US" altLang="ko-KR" dirty="0"/>
              <a:t> to be resembled to fs. In order for z to generate such </a:t>
            </a:r>
            <a:r>
              <a:rPr lang="en-US" altLang="ko-KR" dirty="0" err="1"/>
              <a:t>fv</a:t>
            </a:r>
            <a:r>
              <a:rPr lang="en-US" altLang="ko-KR" dirty="0"/>
              <a:t>, the weight α needs to select causal locations by the correlation between h and v. This results in h to share the embedding space with v, and fs also needs to encode the context information that correlated with video frame. </a:t>
            </a:r>
          </a:p>
          <a:p>
            <a:r>
              <a:rPr lang="en-US" altLang="ko-KR" dirty="0"/>
              <a:t>This forms a cycle loop as shown.</a:t>
            </a: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17</a:t>
            </a:fld>
            <a:endParaRPr lang="ko-KR" altLang="en-US"/>
          </a:p>
        </p:txBody>
      </p:sp>
    </p:spTree>
    <p:extLst>
      <p:ext uri="{BB962C8B-B14F-4D97-AF65-F5344CB8AC3E}">
        <p14:creationId xmlns:p14="http://schemas.microsoft.com/office/powerpoint/2010/main" val="297863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Although this unsupervised learning method performs well, they encountered the pigeon superstition issue as discussed before. For example, as shown in picture, even though they present a train sound with a train image, the proposed model localizes railways rather than the train. This is a false conclusion by the model that causes some semantically unmatched results.</a:t>
            </a:r>
          </a:p>
          <a:p>
            <a:endParaRPr lang="en-US" altLang="ko-KR" dirty="0"/>
          </a:p>
          <a:p>
            <a:r>
              <a:rPr lang="en-US" altLang="ko-KR" dirty="0"/>
              <a:t>It can be explained as follows.</a:t>
            </a:r>
          </a:p>
          <a:p>
            <a:r>
              <a:rPr lang="en-US" altLang="ko-KR" dirty="0"/>
              <a:t>In the early stage, the model mistakenly concludes with false random output. However, it obtains a good score (as it is paired), thereby the model is trained to behave similarly for such scenes. It again reinforces its model to receive good scores in similar examples.</a:t>
            </a:r>
          </a:p>
          <a:p>
            <a:r>
              <a:rPr lang="en-US" altLang="ko-KR" dirty="0"/>
              <a:t>For example, in the case of road, the proposed network consistently sees road with similar car sound during training. Since road has simpler appearance and typically occupies larger regions compared to diverse appearance of the car, </a:t>
            </a:r>
          </a:p>
          <a:p>
            <a:r>
              <a:rPr lang="en-US" altLang="ko-KR" dirty="0"/>
              <a:t>it is difficult for the model to discover the true causality relationship with the car without supervisory feedbacks. This ends up biasing toward a certain semantically unrelated output, as in pigeon superstition problem.</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18</a:t>
            </a:fld>
            <a:endParaRPr lang="ko-KR" altLang="en-US"/>
          </a:p>
        </p:txBody>
      </p:sp>
    </p:spTree>
    <p:extLst>
      <p:ext uri="{BB962C8B-B14F-4D97-AF65-F5344CB8AC3E}">
        <p14:creationId xmlns:p14="http://schemas.microsoft.com/office/powerpoint/2010/main" val="3566533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Even a small amount of prior knowledge may induce better inductive bias. </a:t>
            </a:r>
          </a:p>
          <a:p>
            <a:r>
              <a:rPr lang="en-US" altLang="ko-KR" dirty="0"/>
              <a:t>They add a supervised loss into the proposed network architecture under the semi-supervised learning setting. </a:t>
            </a:r>
          </a:p>
          <a:p>
            <a:r>
              <a:rPr lang="en-US" altLang="ko-KR" dirty="0"/>
              <a:t>This is the formula of semi-supervision loss. </a:t>
            </a:r>
          </a:p>
          <a:p>
            <a:r>
              <a:rPr lang="en-US" altLang="ko-KR" dirty="0"/>
              <a:t>LU denote unsupervised losses, and Ls denote supervised losses.</a:t>
            </a:r>
          </a:p>
          <a:p>
            <a:r>
              <a:rPr lang="en-US" altLang="ko-KR" dirty="0"/>
              <a:t>α_GT denotes the ground-truth attention map, and λ(·) is a function for controlling the data supervision type. </a:t>
            </a:r>
          </a:p>
          <a:p>
            <a:r>
              <a:rPr lang="en-US" altLang="ko-KR" dirty="0"/>
              <a:t>It will be 1 when ground-truth data exist.</a:t>
            </a:r>
          </a:p>
          <a:p>
            <a:endParaRPr lang="en-US" altLang="ko-KR" dirty="0"/>
          </a:p>
          <a:p>
            <a:r>
              <a:rPr lang="en-US" altLang="ko-KR" dirty="0"/>
              <a:t>The supervised loss LS can be the mean square error or cross entropy loss. And the cross entropy loss performs slightly better. So they adopted cross entropy loss. </a:t>
            </a:r>
          </a:p>
          <a:p>
            <a:endParaRPr lang="en-US" altLang="ko-KR" dirty="0"/>
          </a:p>
          <a:p>
            <a:r>
              <a:rPr lang="en-US" altLang="ko-KR" dirty="0"/>
              <a:t>With this formulation, we can easily adopt the loss to be either supervised or unsupervised one according to the existence of ground-truth for each sample. </a:t>
            </a:r>
          </a:p>
          <a:p>
            <a:r>
              <a:rPr lang="en-US" altLang="ko-KR" dirty="0"/>
              <a:t>And this can be directly utilized for the fully supervised training.</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19</a:t>
            </a:fld>
            <a:endParaRPr lang="ko-KR" altLang="en-US"/>
          </a:p>
        </p:txBody>
      </p:sp>
    </p:spTree>
    <p:extLst>
      <p:ext uri="{BB962C8B-B14F-4D97-AF65-F5344CB8AC3E}">
        <p14:creationId xmlns:p14="http://schemas.microsoft.com/office/powerpoint/2010/main" val="235418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When we see that car is moving, we hear the engine sound at the same time. </a:t>
            </a:r>
          </a:p>
          <a:p>
            <a:r>
              <a:rPr lang="en-US" altLang="ko-KR" dirty="0"/>
              <a:t>As shown in example, the engine sound suggests where the source may be in the physical world. </a:t>
            </a:r>
          </a:p>
          <a:p>
            <a:endParaRPr lang="en-US" altLang="ko-KR" dirty="0"/>
          </a:p>
          <a:p>
            <a:r>
              <a:rPr lang="en-US" altLang="ko-KR" dirty="0"/>
              <a:t>Human unconsciously learn the correlation between visual – audio examples from their whole life. Human can understand and localize the sound source even without </a:t>
            </a:r>
            <a:r>
              <a:rPr lang="en-US" altLang="ko-KR" dirty="0" err="1"/>
              <a:t>seperate</a:t>
            </a:r>
            <a:r>
              <a:rPr lang="en-US" altLang="ko-KR" dirty="0"/>
              <a:t> education.</a:t>
            </a:r>
          </a:p>
          <a:p>
            <a:r>
              <a:rPr lang="en-US" altLang="ko-KR" dirty="0"/>
              <a:t>In this photo, we can localize sound sources naturally, that means we know where the engine sound come from without any education.</a:t>
            </a:r>
          </a:p>
          <a:p>
            <a:r>
              <a:rPr lang="en-US" altLang="ko-KR" dirty="0"/>
              <a:t>Naturally, videos and their corresponding sounds also occur together in a synchronized way. </a:t>
            </a:r>
          </a:p>
          <a:p>
            <a:r>
              <a:rPr lang="en-US" altLang="ko-KR" dirty="0"/>
              <a:t>The question “Can a machine learning model learn to associate the sound with the visual scene to reveal the sound source location without any supervision similar to human perception?” was a motivation of their work.</a:t>
            </a:r>
          </a:p>
          <a:p>
            <a:r>
              <a:rPr lang="en-US" altLang="ko-KR" dirty="0"/>
              <a:t>So, in this paper, they model the spatial correspondence between visual and audio information by leveraging the correlation between the modalities based on simply watching and listening to videos in unsupervised way, called learning based sound source localization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Even a small amount of prior knowledge may induce better inductive bias. </a:t>
            </a:r>
          </a:p>
          <a:p>
            <a:r>
              <a:rPr lang="en-US" altLang="ko-KR" dirty="0"/>
              <a:t>They add a supervised loss into the proposed network architecture under the semi-supervised learning setting. </a:t>
            </a:r>
          </a:p>
          <a:p>
            <a:r>
              <a:rPr lang="en-US" altLang="ko-KR" dirty="0"/>
              <a:t>This is the formula of semi-supervision loss. </a:t>
            </a:r>
          </a:p>
          <a:p>
            <a:r>
              <a:rPr lang="en-US" altLang="ko-KR" dirty="0"/>
              <a:t>LU denote unsupervised losses, and Ls denote supervised losses.</a:t>
            </a:r>
          </a:p>
          <a:p>
            <a:r>
              <a:rPr lang="en-US" altLang="ko-KR" dirty="0"/>
              <a:t>α_GT denotes the ground-truth attention map, and λ(·) is a function for controlling the data supervision type. </a:t>
            </a:r>
          </a:p>
          <a:p>
            <a:r>
              <a:rPr lang="en-US" altLang="ko-KR" dirty="0"/>
              <a:t>It will be 1 when ground-truth data exist.</a:t>
            </a:r>
          </a:p>
          <a:p>
            <a:endParaRPr lang="en-US" altLang="ko-KR" dirty="0"/>
          </a:p>
          <a:p>
            <a:r>
              <a:rPr lang="en-US" altLang="ko-KR" dirty="0"/>
              <a:t>The supervised loss LS can be the mean square error or cross entropy loss. And the cross entropy loss performs slightly better. So they adopted cross entropy loss. </a:t>
            </a:r>
          </a:p>
          <a:p>
            <a:endParaRPr lang="en-US" altLang="ko-KR" dirty="0"/>
          </a:p>
          <a:p>
            <a:r>
              <a:rPr lang="en-US" altLang="ko-KR" dirty="0"/>
              <a:t>With this formulation, we can easily adopt the loss to be either supervised or unsupervised one according to the existence of ground-truth for each sample. </a:t>
            </a:r>
          </a:p>
          <a:p>
            <a:r>
              <a:rPr lang="en-US" altLang="ko-KR" dirty="0"/>
              <a:t>And this can be directly utilized for the fully supervised training.</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20</a:t>
            </a:fld>
            <a:endParaRPr lang="ko-KR" altLang="en-US"/>
          </a:p>
        </p:txBody>
      </p:sp>
    </p:spTree>
    <p:extLst>
      <p:ext uri="{BB962C8B-B14F-4D97-AF65-F5344CB8AC3E}">
        <p14:creationId xmlns:p14="http://schemas.microsoft.com/office/powerpoint/2010/main" val="2124271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learning task for sound source localization from listening is challenging, especially from unlabeled data. Unconstrained videos are likely to contain unrelated audio to the visual contents or audio source that is off the screen, e.g., narration, commenting, </a:t>
            </a:r>
            <a:r>
              <a:rPr lang="en-US" altLang="ko-KR" dirty="0" err="1"/>
              <a:t>etc</a:t>
            </a:r>
            <a:endParaRPr lang="en-US" altLang="ko-KR" dirty="0"/>
          </a:p>
          <a:p>
            <a:endParaRPr lang="en-US" altLang="ko-KR" dirty="0"/>
          </a:p>
          <a:p>
            <a:r>
              <a:rPr lang="en-US" altLang="ko-KR" dirty="0"/>
              <a:t>Another challenge is a classical phenomenon in learning theory, pigeon superstition.</a:t>
            </a:r>
          </a:p>
          <a:p>
            <a:r>
              <a:rPr lang="en-US" altLang="ko-KR" dirty="0"/>
              <a:t>It is an experiment about delivering food to hungry pigeons in a cage at regular time. Pigeons believe that their specific action make food arrive, reinforced to do a specific action. Such self-reinforcement occurs regardless of trueness of causality of the event and its chance. </a:t>
            </a:r>
          </a:p>
          <a:p>
            <a:r>
              <a:rPr lang="en-US" altLang="ko-KR" dirty="0"/>
              <a:t>Some of such fundamental issues that naturally occur in the context of animal learning also appear in machine learning.</a:t>
            </a:r>
          </a:p>
          <a:p>
            <a:endParaRPr lang="en-US" altLang="ko-KR" dirty="0"/>
          </a:p>
          <a:p>
            <a:r>
              <a:rPr lang="en-US" altLang="ko-KR" dirty="0"/>
              <a:t>These biases the resulting localization to be semantically unmatched, in some examples.</a:t>
            </a:r>
          </a:p>
          <a:p>
            <a:r>
              <a:rPr lang="en-US" altLang="ko-KR" dirty="0"/>
              <a:t>Unsupervised are difficult to disambiguate the sound sources without certain amount of supervision, as the picture show.</a:t>
            </a:r>
          </a:p>
          <a:p>
            <a:endParaRPr lang="en-US" altLang="ko-KR" dirty="0"/>
          </a:p>
          <a:p>
            <a:r>
              <a:rPr lang="en-US" altLang="ko-KR" dirty="0"/>
              <a:t>They correct this issue by semi-supervised setting, </a:t>
            </a:r>
            <a:r>
              <a:rPr lang="en-US" altLang="ko-KR" dirty="0" err="1"/>
              <a:t>pri</a:t>
            </a:r>
            <a:endParaRPr lang="en-US" altLang="ko-KR" dirty="0"/>
          </a:p>
          <a:p>
            <a:endParaRPr lang="en-US" altLang="ko-KR" dirty="0"/>
          </a:p>
          <a:p>
            <a:r>
              <a:rPr lang="en-US" altLang="ko-KR" dirty="0"/>
              <a:t>They annotate a new sound source localization dataset. Their dataset is the first to address the problem of learning based sound localization.</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3</a:t>
            </a:fld>
            <a:endParaRPr lang="ko-KR" altLang="en-US"/>
          </a:p>
        </p:txBody>
      </p:sp>
    </p:spTree>
    <p:extLst>
      <p:ext uri="{BB962C8B-B14F-4D97-AF65-F5344CB8AC3E}">
        <p14:creationId xmlns:p14="http://schemas.microsoft.com/office/powerpoint/2010/main" val="341336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designed model by using 2 stream network architecture (sound and visual network).</a:t>
            </a:r>
          </a:p>
          <a:p>
            <a:r>
              <a:rPr lang="en-US" altLang="ko-KR" dirty="0"/>
              <a:t>It is designed to tackle the problem of sound source localization with unsupervised learning. </a:t>
            </a:r>
          </a:p>
          <a:p>
            <a:r>
              <a:rPr lang="en-US" altLang="ko-KR" dirty="0"/>
              <a:t>The network uses frame and sound pairs to learn to localize the sound source. </a:t>
            </a:r>
          </a:p>
          <a:p>
            <a:r>
              <a:rPr lang="en-US" altLang="ko-KR" dirty="0"/>
              <a:t>I will explain more about architecture later.</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4</a:t>
            </a:fld>
            <a:endParaRPr lang="ko-KR" altLang="en-US"/>
          </a:p>
        </p:txBody>
      </p:sp>
    </p:spTree>
    <p:extLst>
      <p:ext uri="{BB962C8B-B14F-4D97-AF65-F5344CB8AC3E}">
        <p14:creationId xmlns:p14="http://schemas.microsoft.com/office/powerpoint/2010/main" val="1880922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main contributions of this paper is these 3 things.</a:t>
            </a:r>
          </a:p>
          <a:p>
            <a:r>
              <a:rPr lang="en-US" altLang="ko-KR" dirty="0"/>
              <a:t>They introduce a learning framework to localize sound source using the attention mechanism, which is guided by sound information, with a paired sound and video frame. Thus, the sound source localization can be interactive with given sound input.</a:t>
            </a:r>
          </a:p>
          <a:p>
            <a:r>
              <a:rPr lang="en-US" altLang="ko-KR" dirty="0"/>
              <a:t>They propose a unified end-to-end deep convolutional neural network architecture that accommodates unsupervised, semi-supervised, and fully-supervised learning.</a:t>
            </a:r>
          </a:p>
          <a:p>
            <a:r>
              <a:rPr lang="en-US" altLang="ko-KR" dirty="0"/>
              <a:t>They collect and annotate a new sound source localization dataset, which provides supervised information and facilitates quantitative and qualitative analysis.</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5</a:t>
            </a:fld>
            <a:endParaRPr lang="ko-KR" altLang="en-US"/>
          </a:p>
        </p:txBody>
      </p:sp>
    </p:spTree>
    <p:extLst>
      <p:ext uri="{BB962C8B-B14F-4D97-AF65-F5344CB8AC3E}">
        <p14:creationId xmlns:p14="http://schemas.microsoft.com/office/powerpoint/2010/main" val="142993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6</a:t>
            </a:fld>
            <a:endParaRPr lang="ko-KR" altLang="en-US"/>
          </a:p>
        </p:txBody>
      </p:sp>
    </p:spTree>
    <p:extLst>
      <p:ext uri="{BB962C8B-B14F-4D97-AF65-F5344CB8AC3E}">
        <p14:creationId xmlns:p14="http://schemas.microsoft.com/office/powerpoint/2010/main" val="133609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Containing other studies, It is guided by visual information, and two sources of information are closely correlated that humans can unconsciously learn the capability.</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296582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Containing other studies, It is guided by visual information, and two sources of information are closely correlated that humans can unconsciously learn the capability.</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384850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Acoustic based approach [29, 33] has been practically used in surveillance and instrumentation engineering. It requires specific devices, e.g., microphone arrays, to capture phase differences of sound arrival. In this work, we learn sound source localization in the visual domain without any special devices but a microphone to capture sound.</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264275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BD315-E2B1-1773-3A15-E6F308D4D3B6}"/>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58C3B38-DFEE-55C4-F5EB-E5D8AA633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FD1F8D6-FE62-3350-D624-FD878B2340A9}"/>
              </a:ext>
            </a:extLst>
          </p:cNvPr>
          <p:cNvSpPr>
            <a:spLocks noGrp="1"/>
          </p:cNvSpPr>
          <p:nvPr>
            <p:ph type="dt" sz="half" idx="10"/>
          </p:nvPr>
        </p:nvSpPr>
        <p:spPr/>
        <p:txBody>
          <a:bodyPr/>
          <a:lstStyle/>
          <a:p>
            <a:fld id="{A0CB8CDE-A263-4209-A3D7-E80A82A08E9C}" type="datetimeFigureOut">
              <a:rPr lang="ko-KR" altLang="en-US" smtClean="0"/>
              <a:t>2022-05-27</a:t>
            </a:fld>
            <a:endParaRPr lang="ko-KR" altLang="en-US"/>
          </a:p>
        </p:txBody>
      </p:sp>
      <p:sp>
        <p:nvSpPr>
          <p:cNvPr id="5" name="바닥글 개체 틀 4">
            <a:extLst>
              <a:ext uri="{FF2B5EF4-FFF2-40B4-BE49-F238E27FC236}">
                <a16:creationId xmlns:a16="http://schemas.microsoft.com/office/drawing/2014/main" id="{FF5550BC-0E28-9FCC-9575-15427D22B6C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60EBD47-330B-DB3A-C87A-3BD27CCD57C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268510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2C5DCC-A4C5-DE3F-30D3-71B8612A0B3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12F252F-3C8F-DE7E-A7AA-4DE663CAA3A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97EC9C-86C1-DF92-68BE-B8D8AC59C8D9}"/>
              </a:ext>
            </a:extLst>
          </p:cNvPr>
          <p:cNvSpPr>
            <a:spLocks noGrp="1"/>
          </p:cNvSpPr>
          <p:nvPr>
            <p:ph type="dt" sz="half" idx="10"/>
          </p:nvPr>
        </p:nvSpPr>
        <p:spPr/>
        <p:txBody>
          <a:bodyPr/>
          <a:lstStyle/>
          <a:p>
            <a:fld id="{A0CB8CDE-A263-4209-A3D7-E80A82A08E9C}" type="datetimeFigureOut">
              <a:rPr lang="ko-KR" altLang="en-US" smtClean="0"/>
              <a:t>2022-05-27</a:t>
            </a:fld>
            <a:endParaRPr lang="ko-KR" altLang="en-US"/>
          </a:p>
        </p:txBody>
      </p:sp>
      <p:sp>
        <p:nvSpPr>
          <p:cNvPr id="5" name="바닥글 개체 틀 4">
            <a:extLst>
              <a:ext uri="{FF2B5EF4-FFF2-40B4-BE49-F238E27FC236}">
                <a16:creationId xmlns:a16="http://schemas.microsoft.com/office/drawing/2014/main" id="{9E0E1983-860E-CB85-3357-ACB95A30BBE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C9993D-C8AD-A7D5-CE94-CA14713860CE}"/>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60059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6A81B1A-4635-A50B-FC36-CEC265C8720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E80051F-C72F-9AEA-91BD-09BA055D2F5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C4DF0BB-B392-4C1B-9756-42AAF7B8814C}"/>
              </a:ext>
            </a:extLst>
          </p:cNvPr>
          <p:cNvSpPr>
            <a:spLocks noGrp="1"/>
          </p:cNvSpPr>
          <p:nvPr>
            <p:ph type="dt" sz="half" idx="10"/>
          </p:nvPr>
        </p:nvSpPr>
        <p:spPr/>
        <p:txBody>
          <a:bodyPr/>
          <a:lstStyle/>
          <a:p>
            <a:fld id="{A0CB8CDE-A263-4209-A3D7-E80A82A08E9C}" type="datetimeFigureOut">
              <a:rPr lang="ko-KR" altLang="en-US" smtClean="0"/>
              <a:t>2022-05-27</a:t>
            </a:fld>
            <a:endParaRPr lang="ko-KR" altLang="en-US"/>
          </a:p>
        </p:txBody>
      </p:sp>
      <p:sp>
        <p:nvSpPr>
          <p:cNvPr id="5" name="바닥글 개체 틀 4">
            <a:extLst>
              <a:ext uri="{FF2B5EF4-FFF2-40B4-BE49-F238E27FC236}">
                <a16:creationId xmlns:a16="http://schemas.microsoft.com/office/drawing/2014/main" id="{783C2147-7E2A-6611-1023-09C3612740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FA2D22A-38EC-83F7-0C07-05DD9C34F5C4}"/>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93016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605D8C-A85C-58C1-8077-088B88D73D2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888FE40-BA3B-6DCC-6839-705E1E9E1AB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FB19EEB-FA8C-F2A9-9FF1-5091A419189C}"/>
              </a:ext>
            </a:extLst>
          </p:cNvPr>
          <p:cNvSpPr>
            <a:spLocks noGrp="1"/>
          </p:cNvSpPr>
          <p:nvPr>
            <p:ph type="dt" sz="half" idx="10"/>
          </p:nvPr>
        </p:nvSpPr>
        <p:spPr/>
        <p:txBody>
          <a:bodyPr/>
          <a:lstStyle/>
          <a:p>
            <a:fld id="{A0CB8CDE-A263-4209-A3D7-E80A82A08E9C}" type="datetimeFigureOut">
              <a:rPr lang="ko-KR" altLang="en-US" smtClean="0"/>
              <a:t>2022-05-27</a:t>
            </a:fld>
            <a:endParaRPr lang="ko-KR" altLang="en-US"/>
          </a:p>
        </p:txBody>
      </p:sp>
      <p:sp>
        <p:nvSpPr>
          <p:cNvPr id="5" name="바닥글 개체 틀 4">
            <a:extLst>
              <a:ext uri="{FF2B5EF4-FFF2-40B4-BE49-F238E27FC236}">
                <a16:creationId xmlns:a16="http://schemas.microsoft.com/office/drawing/2014/main" id="{B9ACA2FF-811A-000B-0D51-B6F27E766DD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8EDEE4E-2F18-7E80-3E14-37EFFA1E75B2}"/>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85133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05AC1B-8EB0-4D95-A459-A6A6FE341ED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AC15F57-2BE5-6A03-902D-278BDABA8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CC02BEC-B1BF-7AFD-3DA0-957D916C4568}"/>
              </a:ext>
            </a:extLst>
          </p:cNvPr>
          <p:cNvSpPr>
            <a:spLocks noGrp="1"/>
          </p:cNvSpPr>
          <p:nvPr>
            <p:ph type="dt" sz="half" idx="10"/>
          </p:nvPr>
        </p:nvSpPr>
        <p:spPr/>
        <p:txBody>
          <a:bodyPr/>
          <a:lstStyle/>
          <a:p>
            <a:fld id="{A0CB8CDE-A263-4209-A3D7-E80A82A08E9C}" type="datetimeFigureOut">
              <a:rPr lang="ko-KR" altLang="en-US" smtClean="0"/>
              <a:t>2022-05-27</a:t>
            </a:fld>
            <a:endParaRPr lang="ko-KR" altLang="en-US"/>
          </a:p>
        </p:txBody>
      </p:sp>
      <p:sp>
        <p:nvSpPr>
          <p:cNvPr id="5" name="바닥글 개체 틀 4">
            <a:extLst>
              <a:ext uri="{FF2B5EF4-FFF2-40B4-BE49-F238E27FC236}">
                <a16:creationId xmlns:a16="http://schemas.microsoft.com/office/drawing/2014/main" id="{1EB107A3-6364-586B-8250-F036C780392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12BD4F3-3334-7474-E6B7-060743B3AF5A}"/>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635880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06676F-1D6A-7C68-C07F-A73A13E7940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21852F4-55DB-D994-F9AD-7FD0B71A4DF8}"/>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9C98412-C565-D09A-C234-806C3F634D8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5019D070-D150-F491-AC5C-C575EA4A65D0}"/>
              </a:ext>
            </a:extLst>
          </p:cNvPr>
          <p:cNvSpPr>
            <a:spLocks noGrp="1"/>
          </p:cNvSpPr>
          <p:nvPr>
            <p:ph type="dt" sz="half" idx="10"/>
          </p:nvPr>
        </p:nvSpPr>
        <p:spPr/>
        <p:txBody>
          <a:bodyPr/>
          <a:lstStyle/>
          <a:p>
            <a:fld id="{A0CB8CDE-A263-4209-A3D7-E80A82A08E9C}" type="datetimeFigureOut">
              <a:rPr lang="ko-KR" altLang="en-US" smtClean="0"/>
              <a:t>2022-05-27</a:t>
            </a:fld>
            <a:endParaRPr lang="ko-KR" altLang="en-US"/>
          </a:p>
        </p:txBody>
      </p:sp>
      <p:sp>
        <p:nvSpPr>
          <p:cNvPr id="6" name="바닥글 개체 틀 5">
            <a:extLst>
              <a:ext uri="{FF2B5EF4-FFF2-40B4-BE49-F238E27FC236}">
                <a16:creationId xmlns:a16="http://schemas.microsoft.com/office/drawing/2014/main" id="{9D493B72-49CC-F0D9-CCF8-CC124330650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170D05E-F060-B87C-12A4-97944C9ED99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98899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F7BDD2-E422-ED16-31F7-84D63398BC9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524FC16-E73B-3A37-78A3-50E28E1334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C9DB2B86-4E79-C838-A79B-D6B7F9C7D2D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3AAAE4A-8073-C143-5D1F-905E85DF0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7C1B7CFC-1255-8F2C-A803-04C2AEC8F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55D1F2D-94FE-6992-F357-BEC8CC4CCCF4}"/>
              </a:ext>
            </a:extLst>
          </p:cNvPr>
          <p:cNvSpPr>
            <a:spLocks noGrp="1"/>
          </p:cNvSpPr>
          <p:nvPr>
            <p:ph type="dt" sz="half" idx="10"/>
          </p:nvPr>
        </p:nvSpPr>
        <p:spPr/>
        <p:txBody>
          <a:bodyPr/>
          <a:lstStyle/>
          <a:p>
            <a:fld id="{A0CB8CDE-A263-4209-A3D7-E80A82A08E9C}" type="datetimeFigureOut">
              <a:rPr lang="ko-KR" altLang="en-US" smtClean="0"/>
              <a:t>2022-05-27</a:t>
            </a:fld>
            <a:endParaRPr lang="ko-KR" altLang="en-US"/>
          </a:p>
        </p:txBody>
      </p:sp>
      <p:sp>
        <p:nvSpPr>
          <p:cNvPr id="8" name="바닥글 개체 틀 7">
            <a:extLst>
              <a:ext uri="{FF2B5EF4-FFF2-40B4-BE49-F238E27FC236}">
                <a16:creationId xmlns:a16="http://schemas.microsoft.com/office/drawing/2014/main" id="{A75C9C4F-7123-D650-9861-0E544126D53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7D8E7EA-E66D-C03C-61D8-B3C4768CA26A}"/>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8175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CBB09B-C1F9-8376-E9E6-62BC579199E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8E3EB26-71C7-EA98-7BC9-B31D3F1CE78A}"/>
              </a:ext>
            </a:extLst>
          </p:cNvPr>
          <p:cNvSpPr>
            <a:spLocks noGrp="1"/>
          </p:cNvSpPr>
          <p:nvPr>
            <p:ph type="dt" sz="half" idx="10"/>
          </p:nvPr>
        </p:nvSpPr>
        <p:spPr/>
        <p:txBody>
          <a:bodyPr/>
          <a:lstStyle/>
          <a:p>
            <a:fld id="{A0CB8CDE-A263-4209-A3D7-E80A82A08E9C}" type="datetimeFigureOut">
              <a:rPr lang="ko-KR" altLang="en-US" smtClean="0"/>
              <a:t>2022-05-27</a:t>
            </a:fld>
            <a:endParaRPr lang="ko-KR" altLang="en-US"/>
          </a:p>
        </p:txBody>
      </p:sp>
      <p:sp>
        <p:nvSpPr>
          <p:cNvPr id="4" name="바닥글 개체 틀 3">
            <a:extLst>
              <a:ext uri="{FF2B5EF4-FFF2-40B4-BE49-F238E27FC236}">
                <a16:creationId xmlns:a16="http://schemas.microsoft.com/office/drawing/2014/main" id="{00309DB9-155C-E1B0-76B2-44AD644475D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194EFF3A-09BF-635C-99C8-05B7A5DCED0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821146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7545317-BD0F-8BAF-D88F-D38657CEB6B7}"/>
              </a:ext>
            </a:extLst>
          </p:cNvPr>
          <p:cNvSpPr>
            <a:spLocks noGrp="1"/>
          </p:cNvSpPr>
          <p:nvPr>
            <p:ph type="dt" sz="half" idx="10"/>
          </p:nvPr>
        </p:nvSpPr>
        <p:spPr/>
        <p:txBody>
          <a:bodyPr/>
          <a:lstStyle/>
          <a:p>
            <a:fld id="{A0CB8CDE-A263-4209-A3D7-E80A82A08E9C}" type="datetimeFigureOut">
              <a:rPr lang="ko-KR" altLang="en-US" smtClean="0"/>
              <a:t>2022-05-27</a:t>
            </a:fld>
            <a:endParaRPr lang="ko-KR" altLang="en-US"/>
          </a:p>
        </p:txBody>
      </p:sp>
      <p:sp>
        <p:nvSpPr>
          <p:cNvPr id="3" name="바닥글 개체 틀 2">
            <a:extLst>
              <a:ext uri="{FF2B5EF4-FFF2-40B4-BE49-F238E27FC236}">
                <a16:creationId xmlns:a16="http://schemas.microsoft.com/office/drawing/2014/main" id="{82872FB8-5D8A-6B4C-EC70-33B89A28DE5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8652969-4978-1825-6787-4C3FD5BD1C1F}"/>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0881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2D4924-A9BC-0F97-A8FE-56FF9D9FD4B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5A71FAB1-B4FA-DA84-CC70-BDD78C1FBE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8CFEA91-F2CA-031A-3BE5-BA5F4923E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623E827-9119-4DF4-925F-1BC6BB144BEF}"/>
              </a:ext>
            </a:extLst>
          </p:cNvPr>
          <p:cNvSpPr>
            <a:spLocks noGrp="1"/>
          </p:cNvSpPr>
          <p:nvPr>
            <p:ph type="dt" sz="half" idx="10"/>
          </p:nvPr>
        </p:nvSpPr>
        <p:spPr/>
        <p:txBody>
          <a:bodyPr/>
          <a:lstStyle/>
          <a:p>
            <a:fld id="{A0CB8CDE-A263-4209-A3D7-E80A82A08E9C}" type="datetimeFigureOut">
              <a:rPr lang="ko-KR" altLang="en-US" smtClean="0"/>
              <a:t>2022-05-27</a:t>
            </a:fld>
            <a:endParaRPr lang="ko-KR" altLang="en-US"/>
          </a:p>
        </p:txBody>
      </p:sp>
      <p:sp>
        <p:nvSpPr>
          <p:cNvPr id="6" name="바닥글 개체 틀 5">
            <a:extLst>
              <a:ext uri="{FF2B5EF4-FFF2-40B4-BE49-F238E27FC236}">
                <a16:creationId xmlns:a16="http://schemas.microsoft.com/office/drawing/2014/main" id="{7ABA1DFB-3A77-7FDC-7418-27214B267FC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CF21D7C-1D9D-4E05-6150-4761354A3675}"/>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1390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D79FC6-74C8-2269-1423-F0A14D10072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DFB9EAC-1D83-97CE-8271-C9F3C28A7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5C14FB2-E919-9612-EFE3-A61F314FB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052A7FB-F833-109E-19ED-6C11D2C8F5CE}"/>
              </a:ext>
            </a:extLst>
          </p:cNvPr>
          <p:cNvSpPr>
            <a:spLocks noGrp="1"/>
          </p:cNvSpPr>
          <p:nvPr>
            <p:ph type="dt" sz="half" idx="10"/>
          </p:nvPr>
        </p:nvSpPr>
        <p:spPr/>
        <p:txBody>
          <a:bodyPr/>
          <a:lstStyle/>
          <a:p>
            <a:fld id="{A0CB8CDE-A263-4209-A3D7-E80A82A08E9C}" type="datetimeFigureOut">
              <a:rPr lang="ko-KR" altLang="en-US" smtClean="0"/>
              <a:t>2022-05-27</a:t>
            </a:fld>
            <a:endParaRPr lang="ko-KR" altLang="en-US"/>
          </a:p>
        </p:txBody>
      </p:sp>
      <p:sp>
        <p:nvSpPr>
          <p:cNvPr id="6" name="바닥글 개체 틀 5">
            <a:extLst>
              <a:ext uri="{FF2B5EF4-FFF2-40B4-BE49-F238E27FC236}">
                <a16:creationId xmlns:a16="http://schemas.microsoft.com/office/drawing/2014/main" id="{A306A041-B7F6-1232-13F3-7D8F83FD9C7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BA3869A-995D-DD4F-F0CE-26C10C7D4F8F}"/>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12241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alpha val="20000"/>
          </a:schemeClr>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CD8B7BB-DBC0-03A6-8F32-42DA39118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625357D-8801-E557-B5C6-FEAF3AA79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92BB59B-8C9D-39DE-CB53-B662250CDF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B8CDE-A263-4209-A3D7-E80A82A08E9C}" type="datetimeFigureOut">
              <a:rPr lang="ko-KR" altLang="en-US" smtClean="0"/>
              <a:t>2022-05-27</a:t>
            </a:fld>
            <a:endParaRPr lang="ko-KR" altLang="en-US"/>
          </a:p>
        </p:txBody>
      </p:sp>
      <p:sp>
        <p:nvSpPr>
          <p:cNvPr id="5" name="바닥글 개체 틀 4">
            <a:extLst>
              <a:ext uri="{FF2B5EF4-FFF2-40B4-BE49-F238E27FC236}">
                <a16:creationId xmlns:a16="http://schemas.microsoft.com/office/drawing/2014/main" id="{3E5A9687-C995-379E-F3FE-B2391AF346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FE32C97-EBC2-FB23-F876-FE2AAC6776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943343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8.gif"/><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gif"/><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1603436" y="2194044"/>
            <a:ext cx="8985120" cy="1481463"/>
          </a:xfrm>
          <a:ln w="38100">
            <a:noFill/>
          </a:ln>
        </p:spPr>
        <p:txBody>
          <a:bodyPr anchor="ctr">
            <a:noAutofit/>
          </a:bodyPr>
          <a:lstStyle/>
          <a:p>
            <a:pPr>
              <a:lnSpc>
                <a:spcPct val="100000"/>
              </a:lnSpc>
            </a:pPr>
            <a:r>
              <a:rPr lang="en-US" altLang="ko-KR" sz="4400" b="1" dirty="0">
                <a:latin typeface="Microsoft GothicNeo" panose="020B0500000101010101" pitchFamily="50" charset="-127"/>
                <a:ea typeface="Microsoft GothicNeo" panose="020B0500000101010101" pitchFamily="50" charset="-127"/>
                <a:cs typeface="Microsoft GothicNeo" panose="020B0500000101010101" pitchFamily="50" charset="-127"/>
              </a:rPr>
              <a:t>Learning to Localize Sound Source in Visual Scenes</a:t>
            </a:r>
          </a:p>
        </p:txBody>
      </p:sp>
      <p:sp>
        <p:nvSpPr>
          <p:cNvPr id="4" name="TextBox 3">
            <a:extLst>
              <a:ext uri="{FF2B5EF4-FFF2-40B4-BE49-F238E27FC236}">
                <a16:creationId xmlns:a16="http://schemas.microsoft.com/office/drawing/2014/main" id="{5E2F97AE-2941-00DB-053C-2FC53EA618EF}"/>
              </a:ext>
            </a:extLst>
          </p:cNvPr>
          <p:cNvSpPr txBox="1">
            <a:spLocks/>
          </p:cNvSpPr>
          <p:nvPr/>
        </p:nvSpPr>
        <p:spPr>
          <a:xfrm>
            <a:off x="1724732" y="3675507"/>
            <a:ext cx="8742529" cy="785343"/>
          </a:xfrm>
          <a:prstGeom prst="rect">
            <a:avLst/>
          </a:prstGeom>
          <a:noFill/>
        </p:spPr>
        <p:txBody>
          <a:bodyPr wrap="square">
            <a:spAutoFit/>
          </a:bodyPr>
          <a:lstStyle/>
          <a:p>
            <a:pPr algn="ctr">
              <a:lnSpc>
                <a:spcPct val="150000"/>
              </a:lnSpc>
            </a:pPr>
            <a:r>
              <a:rPr lang="en-US" altLang="ko-KR" sz="1600" b="0" i="0" dirty="0">
                <a:solidFill>
                  <a:schemeClr val="bg1">
                    <a:lumMod val="50000"/>
                  </a:schemeClr>
                </a:solidFill>
                <a:effectLst/>
                <a:latin typeface="Arial" panose="020B0604020202020204" pitchFamily="34" charset="0"/>
              </a:rPr>
              <a:t>Arda </a:t>
            </a:r>
            <a:r>
              <a:rPr lang="en-US" altLang="ko-KR" sz="1600" b="0" i="0" dirty="0" err="1">
                <a:solidFill>
                  <a:schemeClr val="bg1">
                    <a:lumMod val="50000"/>
                  </a:schemeClr>
                </a:solidFill>
                <a:effectLst/>
                <a:latin typeface="Arial" panose="020B0604020202020204" pitchFamily="34" charset="0"/>
              </a:rPr>
              <a:t>Senocak</a:t>
            </a:r>
            <a:r>
              <a:rPr lang="en-US" altLang="ko-KR" sz="1600" b="0" i="0" dirty="0">
                <a:solidFill>
                  <a:schemeClr val="bg1">
                    <a:lumMod val="50000"/>
                  </a:schemeClr>
                </a:solidFill>
                <a:effectLst/>
                <a:latin typeface="Arial" panose="020B0604020202020204" pitchFamily="34" charset="0"/>
              </a:rPr>
              <a:t>, Tae-Hyun Oh, </a:t>
            </a:r>
            <a:r>
              <a:rPr lang="en-US" altLang="ko-KR" sz="1600" b="0" i="0" dirty="0" err="1">
                <a:solidFill>
                  <a:schemeClr val="bg1">
                    <a:lumMod val="50000"/>
                  </a:schemeClr>
                </a:solidFill>
                <a:effectLst/>
                <a:latin typeface="Arial" panose="020B0604020202020204" pitchFamily="34" charset="0"/>
              </a:rPr>
              <a:t>Junsik</a:t>
            </a:r>
            <a:r>
              <a:rPr lang="en-US" altLang="ko-KR" sz="1600" b="0" i="0" dirty="0">
                <a:solidFill>
                  <a:schemeClr val="bg1">
                    <a:lumMod val="50000"/>
                  </a:schemeClr>
                </a:solidFill>
                <a:effectLst/>
                <a:latin typeface="Arial" panose="020B0604020202020204" pitchFamily="34" charset="0"/>
              </a:rPr>
              <a:t> Kim, Ming-</a:t>
            </a:r>
            <a:r>
              <a:rPr lang="en-US" altLang="ko-KR" sz="1600" b="0" i="0" dirty="0" err="1">
                <a:solidFill>
                  <a:schemeClr val="bg1">
                    <a:lumMod val="50000"/>
                  </a:schemeClr>
                </a:solidFill>
                <a:effectLst/>
                <a:latin typeface="Arial" panose="020B0604020202020204" pitchFamily="34" charset="0"/>
              </a:rPr>
              <a:t>Hsuan</a:t>
            </a:r>
            <a:r>
              <a:rPr lang="en-US" altLang="ko-KR" sz="1600" b="0" i="0" dirty="0">
                <a:solidFill>
                  <a:schemeClr val="bg1">
                    <a:lumMod val="50000"/>
                  </a:schemeClr>
                </a:solidFill>
                <a:effectLst/>
                <a:latin typeface="Arial" panose="020B0604020202020204" pitchFamily="34" charset="0"/>
              </a:rPr>
              <a:t> Yang, In So </a:t>
            </a:r>
            <a:r>
              <a:rPr lang="en-US" altLang="ko-KR" sz="1600" b="0" i="0" dirty="0" err="1">
                <a:solidFill>
                  <a:schemeClr val="bg1">
                    <a:lumMod val="50000"/>
                  </a:schemeClr>
                </a:solidFill>
                <a:effectLst/>
                <a:latin typeface="Arial" panose="020B0604020202020204" pitchFamily="34" charset="0"/>
              </a:rPr>
              <a:t>Kweon</a:t>
            </a:r>
            <a:r>
              <a:rPr lang="en-US" altLang="ko-KR" sz="1600" b="0" i="0" dirty="0">
                <a:solidFill>
                  <a:schemeClr val="bg1">
                    <a:lumMod val="50000"/>
                  </a:schemeClr>
                </a:solidFill>
                <a:effectLst/>
                <a:latin typeface="Arial" panose="020B0604020202020204" pitchFamily="34" charset="0"/>
              </a:rPr>
              <a:t>. </a:t>
            </a:r>
            <a:r>
              <a:rPr lang="en-US" altLang="ko-KR" sz="1600" b="0" i="0" dirty="0" err="1">
                <a:solidFill>
                  <a:schemeClr val="bg1">
                    <a:lumMod val="50000"/>
                  </a:schemeClr>
                </a:solidFill>
                <a:effectLst/>
                <a:latin typeface="Arial" panose="020B0604020202020204" pitchFamily="34" charset="0"/>
              </a:rPr>
              <a:t>Senocak</a:t>
            </a:r>
            <a:r>
              <a:rPr lang="en-US" altLang="ko-KR" sz="1600" b="0" i="0" dirty="0">
                <a:solidFill>
                  <a:schemeClr val="bg1">
                    <a:lumMod val="50000"/>
                  </a:schemeClr>
                </a:solidFill>
                <a:effectLst/>
                <a:latin typeface="Arial" panose="020B0604020202020204" pitchFamily="34" charset="0"/>
              </a:rPr>
              <a:t>, Proceedings of the IEEE Conference on Computer Vision and Pattern Recognition. 2018.</a:t>
            </a:r>
            <a:endParaRPr lang="en-US" altLang="ko-KR" sz="1600" dirty="0">
              <a:solidFill>
                <a:schemeClr val="bg1">
                  <a:lumMod val="50000"/>
                </a:schemeClr>
              </a:solidFill>
              <a:latin typeface="Arial" panose="020B0604020202020204" pitchFamily="34" charset="0"/>
            </a:endParaRPr>
          </a:p>
        </p:txBody>
      </p:sp>
      <p:sp>
        <p:nvSpPr>
          <p:cNvPr id="5" name="TextBox 4">
            <a:extLst>
              <a:ext uri="{FF2B5EF4-FFF2-40B4-BE49-F238E27FC236}">
                <a16:creationId xmlns:a16="http://schemas.microsoft.com/office/drawing/2014/main" id="{8629ADB3-39C7-15DE-5DF3-514A2974324E}"/>
              </a:ext>
            </a:extLst>
          </p:cNvPr>
          <p:cNvSpPr txBox="1">
            <a:spLocks/>
          </p:cNvSpPr>
          <p:nvPr/>
        </p:nvSpPr>
        <p:spPr>
          <a:xfrm>
            <a:off x="4356381" y="4603531"/>
            <a:ext cx="3479229" cy="369332"/>
          </a:xfrm>
          <a:prstGeom prst="rect">
            <a:avLst/>
          </a:prstGeom>
          <a:solidFill>
            <a:schemeClr val="tx2">
              <a:lumMod val="75000"/>
            </a:schemeClr>
          </a:solidFill>
        </p:spPr>
        <p:txBody>
          <a:bodyPr wrap="square" rtlCol="0">
            <a:spAutoFit/>
          </a:bodyPr>
          <a:lstStyle/>
          <a:p>
            <a:pPr algn="ctr"/>
            <a:r>
              <a:rPr lang="ko-KR" altLang="en-US" dirty="0">
                <a:solidFill>
                  <a:schemeClr val="bg1"/>
                </a:solidFill>
              </a:rPr>
              <a:t>발표자  </a:t>
            </a:r>
            <a:r>
              <a:rPr lang="en-US" altLang="ko-KR" dirty="0">
                <a:solidFill>
                  <a:schemeClr val="bg1"/>
                </a:solidFill>
              </a:rPr>
              <a:t>: </a:t>
            </a:r>
            <a:r>
              <a:rPr lang="ko-KR" altLang="en-US" dirty="0">
                <a:solidFill>
                  <a:schemeClr val="bg1"/>
                </a:solidFill>
              </a:rPr>
              <a:t>에너지</a:t>
            </a:r>
            <a:r>
              <a:rPr lang="en-US" altLang="ko-KR" dirty="0">
                <a:solidFill>
                  <a:schemeClr val="bg1"/>
                </a:solidFill>
              </a:rPr>
              <a:t>AI </a:t>
            </a:r>
            <a:r>
              <a:rPr lang="ko-KR" altLang="en-US" dirty="0">
                <a:solidFill>
                  <a:schemeClr val="bg1"/>
                </a:solidFill>
              </a:rPr>
              <a:t>트랙 김소희</a:t>
            </a:r>
          </a:p>
        </p:txBody>
      </p:sp>
    </p:spTree>
    <p:extLst>
      <p:ext uri="{BB962C8B-B14F-4D97-AF65-F5344CB8AC3E}">
        <p14:creationId xmlns:p14="http://schemas.microsoft.com/office/powerpoint/2010/main" val="130366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D70102A7-91DD-2199-C138-E6C3BF81C2D4}"/>
              </a:ext>
            </a:extLst>
          </p:cNvPr>
          <p:cNvSpPr txBox="1"/>
          <p:nvPr/>
        </p:nvSpPr>
        <p:spPr>
          <a:xfrm>
            <a:off x="1774415" y="1909906"/>
            <a:ext cx="8501063" cy="86979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rPr>
              <a:t>Attention mechanism philosophy</a:t>
            </a:r>
          </a:p>
          <a:p>
            <a:pPr marL="742950" lvl="1" indent="-285750">
              <a:lnSpc>
                <a:spcPct val="150000"/>
              </a:lnSpc>
              <a:buFont typeface="Arial" panose="020B0604020202020204" pitchFamily="34" charset="0"/>
              <a:buChar char="•"/>
            </a:pPr>
            <a:r>
              <a:rPr lang="en-US" altLang="ko-KR" dirty="0"/>
              <a:t>Interact with sound context and visual representation across spatial axes</a:t>
            </a:r>
          </a:p>
        </p:txBody>
      </p:sp>
      <p:sp>
        <p:nvSpPr>
          <p:cNvPr id="7" name="TextBox 6">
            <a:extLst>
              <a:ext uri="{FF2B5EF4-FFF2-40B4-BE49-F238E27FC236}">
                <a16:creationId xmlns:a16="http://schemas.microsoft.com/office/drawing/2014/main" id="{6BF83419-FFB7-E183-CDBE-D9EAF95FEC70}"/>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pic>
        <p:nvPicPr>
          <p:cNvPr id="4" name="그림 3">
            <a:extLst>
              <a:ext uri="{FF2B5EF4-FFF2-40B4-BE49-F238E27FC236}">
                <a16:creationId xmlns:a16="http://schemas.microsoft.com/office/drawing/2014/main" id="{9E21D2B0-517E-EBFD-3ECD-DF0CEC183CE7}"/>
              </a:ext>
            </a:extLst>
          </p:cNvPr>
          <p:cNvPicPr>
            <a:picLocks noChangeAspect="1"/>
          </p:cNvPicPr>
          <p:nvPr/>
        </p:nvPicPr>
        <p:blipFill>
          <a:blip r:embed="rId3"/>
          <a:stretch>
            <a:fillRect/>
          </a:stretch>
        </p:blipFill>
        <p:spPr>
          <a:xfrm>
            <a:off x="2228061" y="2908965"/>
            <a:ext cx="8047417" cy="3383573"/>
          </a:xfrm>
          <a:prstGeom prst="rect">
            <a:avLst/>
          </a:prstGeom>
        </p:spPr>
      </p:pic>
    </p:spTree>
    <p:extLst>
      <p:ext uri="{BB962C8B-B14F-4D97-AF65-F5344CB8AC3E}">
        <p14:creationId xmlns:p14="http://schemas.microsoft.com/office/powerpoint/2010/main" val="23100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4" name="TextBox 3">
            <a:extLst>
              <a:ext uri="{FF2B5EF4-FFF2-40B4-BE49-F238E27FC236}">
                <a16:creationId xmlns:a16="http://schemas.microsoft.com/office/drawing/2014/main" id="{ADA092F3-D38A-7E58-7814-71B5F6943D3C}"/>
              </a:ext>
            </a:extLst>
          </p:cNvPr>
          <p:cNvSpPr txBox="1"/>
          <p:nvPr/>
        </p:nvSpPr>
        <p:spPr>
          <a:xfrm>
            <a:off x="567648" y="1465312"/>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Vision based sound localization within the unsupervised learning framework</a:t>
            </a:r>
            <a:endParaRPr lang="ko-KR" altLang="en-US" sz="2000" b="1" dirty="0">
              <a:solidFill>
                <a:srgbClr val="51647F"/>
              </a:solidFill>
            </a:endParaRPr>
          </a:p>
        </p:txBody>
      </p:sp>
      <p:sp>
        <p:nvSpPr>
          <p:cNvPr id="6" name="TextBox 5">
            <a:extLst>
              <a:ext uri="{FF2B5EF4-FFF2-40B4-BE49-F238E27FC236}">
                <a16:creationId xmlns:a16="http://schemas.microsoft.com/office/drawing/2014/main" id="{8A83BD88-01B7-7F44-FE0F-0727C739441B}"/>
              </a:ext>
            </a:extLst>
          </p:cNvPr>
          <p:cNvSpPr txBox="1"/>
          <p:nvPr/>
        </p:nvSpPr>
        <p:spPr>
          <a:xfrm>
            <a:off x="567648" y="1980478"/>
            <a:ext cx="2339112" cy="1285288"/>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dirty="0">
                <a:solidFill>
                  <a:srgbClr val="E45656"/>
                </a:solidFill>
              </a:rPr>
              <a:t>Sound network</a:t>
            </a:r>
          </a:p>
          <a:p>
            <a:r>
              <a:rPr lang="en-US" altLang="ko-KR" dirty="0">
                <a:solidFill>
                  <a:srgbClr val="4466C4"/>
                </a:solidFill>
              </a:rPr>
              <a:t>Visual network</a:t>
            </a:r>
          </a:p>
          <a:p>
            <a:r>
              <a:rPr lang="en-US" altLang="ko-KR" dirty="0">
                <a:solidFill>
                  <a:srgbClr val="607796"/>
                </a:solidFill>
              </a:rPr>
              <a:t>Attention model</a:t>
            </a:r>
            <a:endParaRPr lang="ko-KR" altLang="en-US" dirty="0">
              <a:solidFill>
                <a:srgbClr val="607796"/>
              </a:solidFill>
            </a:endParaRPr>
          </a:p>
        </p:txBody>
      </p:sp>
      <p:pic>
        <p:nvPicPr>
          <p:cNvPr id="10" name="그림 9">
            <a:extLst>
              <a:ext uri="{FF2B5EF4-FFF2-40B4-BE49-F238E27FC236}">
                <a16:creationId xmlns:a16="http://schemas.microsoft.com/office/drawing/2014/main" id="{663F1A48-E073-C5C3-32BD-55F200712E88}"/>
              </a:ext>
            </a:extLst>
          </p:cNvPr>
          <p:cNvPicPr>
            <a:picLocks noChangeAspect="1"/>
          </p:cNvPicPr>
          <p:nvPr/>
        </p:nvPicPr>
        <p:blipFill>
          <a:blip r:embed="rId3"/>
          <a:stretch>
            <a:fillRect/>
          </a:stretch>
        </p:blipFill>
        <p:spPr>
          <a:xfrm>
            <a:off x="2771848" y="2598732"/>
            <a:ext cx="8852504" cy="2996583"/>
          </a:xfrm>
          <a:prstGeom prst="rect">
            <a:avLst/>
          </a:prstGeom>
          <a:ln>
            <a:solidFill>
              <a:schemeClr val="tx2">
                <a:lumMod val="75000"/>
              </a:schemeClr>
            </a:solidFill>
          </a:ln>
        </p:spPr>
      </p:pic>
    </p:spTree>
    <p:extLst>
      <p:ext uri="{BB962C8B-B14F-4D97-AF65-F5344CB8AC3E}">
        <p14:creationId xmlns:p14="http://schemas.microsoft.com/office/powerpoint/2010/main" val="47565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4" name="TextBox 3">
            <a:extLst>
              <a:ext uri="{FF2B5EF4-FFF2-40B4-BE49-F238E27FC236}">
                <a16:creationId xmlns:a16="http://schemas.microsoft.com/office/drawing/2014/main" id="{ADA092F3-D38A-7E58-7814-71B5F6943D3C}"/>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E45656"/>
                </a:solidFill>
              </a:rPr>
              <a:t>Sound Network</a:t>
            </a:r>
            <a:endParaRPr lang="ko-KR" altLang="en-US" sz="2000" b="1" dirty="0">
              <a:solidFill>
                <a:srgbClr val="E45656"/>
              </a:solidFill>
            </a:endParaRPr>
          </a:p>
        </p:txBody>
      </p:sp>
      <p:sp>
        <p:nvSpPr>
          <p:cNvPr id="6" name="TextBox 5">
            <a:extLst>
              <a:ext uri="{FF2B5EF4-FFF2-40B4-BE49-F238E27FC236}">
                <a16:creationId xmlns:a16="http://schemas.microsoft.com/office/drawing/2014/main" id="{8A83BD88-01B7-7F44-FE0F-0727C739441B}"/>
              </a:ext>
            </a:extLst>
          </p:cNvPr>
          <p:cNvSpPr txBox="1"/>
          <p:nvPr/>
        </p:nvSpPr>
        <p:spPr>
          <a:xfrm>
            <a:off x="573576" y="1823251"/>
            <a:ext cx="9880112" cy="170078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dirty="0"/>
              <a:t>Capture the concept of sound</a:t>
            </a:r>
          </a:p>
          <a:p>
            <a:pPr>
              <a:buFont typeface="Arial" panose="020B0604020202020204" pitchFamily="34" charset="0"/>
              <a:buChar char="•"/>
            </a:pPr>
            <a:r>
              <a:rPr lang="en-US" altLang="ko-KR" dirty="0"/>
              <a:t>Convolutional module (</a:t>
            </a:r>
            <a:r>
              <a:rPr lang="en-US" altLang="ko-KR" dirty="0">
                <a:latin typeface="Bahnschrift Light" panose="020B0502040204020203" pitchFamily="34" charset="0"/>
              </a:rPr>
              <a:t>conv</a:t>
            </a:r>
            <a:r>
              <a:rPr lang="en-US" altLang="ko-KR" dirty="0"/>
              <a:t>), rectified linear unit (</a:t>
            </a:r>
            <a:r>
              <a:rPr lang="en-US" altLang="ko-KR" dirty="0">
                <a:latin typeface="Bahnschrift Light" panose="020B0502040204020203" pitchFamily="34" charset="0"/>
              </a:rPr>
              <a:t>ReLu</a:t>
            </a:r>
            <a:r>
              <a:rPr lang="en-US" altLang="ko-KR" dirty="0"/>
              <a:t>), pooling (</a:t>
            </a:r>
            <a:r>
              <a:rPr lang="en-US" altLang="ko-KR" dirty="0">
                <a:latin typeface="Bahnschrift Light" panose="020B0502040204020203" pitchFamily="34" charset="0"/>
              </a:rPr>
              <a:t>pool</a:t>
            </a:r>
            <a:r>
              <a:rPr lang="en-US" altLang="ko-KR" dirty="0"/>
              <a:t>) -&gt; stack </a:t>
            </a:r>
            <a:r>
              <a:rPr lang="en-US" altLang="ko-KR" dirty="0">
                <a:solidFill>
                  <a:srgbClr val="E45656"/>
                </a:solidFill>
              </a:rPr>
              <a:t>10 layers</a:t>
            </a:r>
          </a:p>
          <a:p>
            <a:pPr>
              <a:buFont typeface="Arial" panose="020B0604020202020204" pitchFamily="34" charset="0"/>
              <a:buChar char="•"/>
            </a:pPr>
            <a:r>
              <a:rPr lang="en-US" altLang="ko-KR" dirty="0"/>
              <a:t>1-D deep convolutional architecture : invariant to input length</a:t>
            </a:r>
          </a:p>
          <a:p>
            <a:pPr lvl="1"/>
            <a:r>
              <a:rPr lang="en-US" altLang="ko-KR" dirty="0"/>
              <a:t>use average pooling over sliding windows</a:t>
            </a:r>
          </a:p>
        </p:txBody>
      </p:sp>
      <p:pic>
        <p:nvPicPr>
          <p:cNvPr id="5" name="그림 4">
            <a:extLst>
              <a:ext uri="{FF2B5EF4-FFF2-40B4-BE49-F238E27FC236}">
                <a16:creationId xmlns:a16="http://schemas.microsoft.com/office/drawing/2014/main" id="{0F5FDD73-FA22-92B4-C5D6-924590F1D98E}"/>
              </a:ext>
            </a:extLst>
          </p:cNvPr>
          <p:cNvPicPr>
            <a:picLocks noChangeAspect="1"/>
          </p:cNvPicPr>
          <p:nvPr/>
        </p:nvPicPr>
        <p:blipFill>
          <a:blip r:embed="rId3"/>
          <a:stretch>
            <a:fillRect/>
          </a:stretch>
        </p:blipFill>
        <p:spPr>
          <a:xfrm>
            <a:off x="6558710" y="202406"/>
            <a:ext cx="5404977" cy="1829592"/>
          </a:xfrm>
          <a:prstGeom prst="rect">
            <a:avLst/>
          </a:prstGeom>
          <a:ln>
            <a:solidFill>
              <a:schemeClr val="tx2">
                <a:lumMod val="60000"/>
                <a:lumOff val="40000"/>
              </a:schemeClr>
            </a:solidFill>
          </a:ln>
        </p:spPr>
      </p:pic>
      <p:sp>
        <p:nvSpPr>
          <p:cNvPr id="7" name="사각형: 둥근 모서리 6">
            <a:extLst>
              <a:ext uri="{FF2B5EF4-FFF2-40B4-BE49-F238E27FC236}">
                <a16:creationId xmlns:a16="http://schemas.microsoft.com/office/drawing/2014/main" id="{5D0AD262-CB2F-5E0D-33B4-8133AC5EE7A6}"/>
              </a:ext>
            </a:extLst>
          </p:cNvPr>
          <p:cNvSpPr/>
          <p:nvPr/>
        </p:nvSpPr>
        <p:spPr>
          <a:xfrm>
            <a:off x="8146131" y="891445"/>
            <a:ext cx="1895074" cy="1140554"/>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pic>
        <p:nvPicPr>
          <p:cNvPr id="10" name="Picture 2" descr="from soundnet">
            <a:extLst>
              <a:ext uri="{FF2B5EF4-FFF2-40B4-BE49-F238E27FC236}">
                <a16:creationId xmlns:a16="http://schemas.microsoft.com/office/drawing/2014/main" id="{B6111ECA-0C57-3EF9-34A0-D8CC1C3B5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1790" y="4419366"/>
            <a:ext cx="2504210" cy="13913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F54475D-3A81-5B63-146C-8E8919DB6F17}"/>
              </a:ext>
            </a:extLst>
          </p:cNvPr>
          <p:cNvSpPr txBox="1"/>
          <p:nvPr/>
        </p:nvSpPr>
        <p:spPr>
          <a:xfrm>
            <a:off x="4191273" y="4080812"/>
            <a:ext cx="1304967" cy="338554"/>
          </a:xfrm>
          <a:prstGeom prst="rect">
            <a:avLst/>
          </a:prstGeom>
          <a:noFill/>
        </p:spPr>
        <p:txBody>
          <a:bodyPr wrap="square">
            <a:spAutoFit/>
          </a:bodyPr>
          <a:lstStyle/>
          <a:p>
            <a:pPr algn="ctr"/>
            <a:r>
              <a:rPr lang="en-US" altLang="ko-KR" sz="1600" dirty="0"/>
              <a:t>SoundNet</a:t>
            </a:r>
            <a:endParaRPr lang="ko-KR" altLang="en-US" sz="1600" dirty="0"/>
          </a:p>
        </p:txBody>
      </p:sp>
      <p:sp>
        <p:nvSpPr>
          <p:cNvPr id="22" name="TextBox 21">
            <a:extLst>
              <a:ext uri="{FF2B5EF4-FFF2-40B4-BE49-F238E27FC236}">
                <a16:creationId xmlns:a16="http://schemas.microsoft.com/office/drawing/2014/main" id="{8C063F35-CDF2-D5BB-5DE3-62FACE091F98}"/>
              </a:ext>
            </a:extLst>
          </p:cNvPr>
          <p:cNvSpPr txBox="1"/>
          <p:nvPr/>
        </p:nvSpPr>
        <p:spPr>
          <a:xfrm>
            <a:off x="3415522" y="5810702"/>
            <a:ext cx="2856746" cy="584775"/>
          </a:xfrm>
          <a:prstGeom prst="rect">
            <a:avLst/>
          </a:prstGeom>
          <a:noFill/>
        </p:spPr>
        <p:txBody>
          <a:bodyPr wrap="square">
            <a:spAutoFit/>
          </a:bodyPr>
          <a:lstStyle/>
          <a:p>
            <a:pPr algn="ctr"/>
            <a:r>
              <a:rPr lang="en-US" altLang="ko-KR" sz="1600" dirty="0"/>
              <a:t>+ 1000filters + </a:t>
            </a:r>
            <a:r>
              <a:rPr lang="en-US" altLang="ko-KR" sz="1600" dirty="0">
                <a:solidFill>
                  <a:srgbClr val="E45656"/>
                </a:solidFill>
              </a:rPr>
              <a:t>Avg. Pooling</a:t>
            </a:r>
          </a:p>
          <a:p>
            <a:pPr algn="ctr"/>
            <a:r>
              <a:rPr lang="en-US" altLang="ko-KR" sz="1600" dirty="0"/>
              <a:t>(sliding window 20sec)</a:t>
            </a:r>
          </a:p>
        </p:txBody>
      </p:sp>
      <p:sp>
        <p:nvSpPr>
          <p:cNvPr id="25" name="사각형: 둥근 모서리 24">
            <a:extLst>
              <a:ext uri="{FF2B5EF4-FFF2-40B4-BE49-F238E27FC236}">
                <a16:creationId xmlns:a16="http://schemas.microsoft.com/office/drawing/2014/main" id="{44605FCF-F523-CDF8-E76A-48511F1ED72E}"/>
              </a:ext>
            </a:extLst>
          </p:cNvPr>
          <p:cNvSpPr/>
          <p:nvPr/>
        </p:nvSpPr>
        <p:spPr>
          <a:xfrm>
            <a:off x="3259675" y="3981031"/>
            <a:ext cx="3168166" cy="2450113"/>
          </a:xfrm>
          <a:prstGeom prst="roundRect">
            <a:avLst/>
          </a:prstGeom>
          <a:noFill/>
          <a:ln>
            <a:solidFill>
              <a:srgbClr val="F1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F6CD665C-9DD8-6997-9636-BAE59E58C95B}"/>
              </a:ext>
            </a:extLst>
          </p:cNvPr>
          <p:cNvSpPr txBox="1"/>
          <p:nvPr/>
        </p:nvSpPr>
        <p:spPr>
          <a:xfrm>
            <a:off x="3987861" y="3631759"/>
            <a:ext cx="1711789" cy="369332"/>
          </a:xfrm>
          <a:prstGeom prst="rect">
            <a:avLst/>
          </a:prstGeom>
          <a:noFill/>
        </p:spPr>
        <p:txBody>
          <a:bodyPr wrap="square">
            <a:spAutoFit/>
          </a:bodyPr>
          <a:lstStyle/>
          <a:p>
            <a:pPr algn="ctr"/>
            <a:r>
              <a:rPr lang="en-US" altLang="ko-KR" b="1" dirty="0">
                <a:solidFill>
                  <a:srgbClr val="F1A5A5"/>
                </a:solidFill>
                <a:latin typeface="Bahnschrift Light" panose="020B0502040204020203" pitchFamily="34" charset="0"/>
              </a:rPr>
              <a:t>conv1 </a:t>
            </a:r>
            <a:r>
              <a:rPr lang="en-US" altLang="ko-KR" b="1" dirty="0">
                <a:solidFill>
                  <a:srgbClr val="F1A5A5"/>
                </a:solidFill>
              </a:rPr>
              <a:t>~ </a:t>
            </a:r>
            <a:r>
              <a:rPr lang="en-US" altLang="ko-KR" b="1" dirty="0">
                <a:solidFill>
                  <a:srgbClr val="F1A5A5"/>
                </a:solidFill>
                <a:latin typeface="Bahnschrift Light" panose="020B0502040204020203" pitchFamily="34" charset="0"/>
              </a:rPr>
              <a:t>conv8</a:t>
            </a:r>
            <a:endParaRPr lang="ko-KR" altLang="en-US" b="1" dirty="0">
              <a:solidFill>
                <a:srgbClr val="F1A5A5"/>
              </a:solidFill>
              <a:latin typeface="Bahnschrift Light" panose="020B0502040204020203" pitchFamily="34" charset="0"/>
            </a:endParaRPr>
          </a:p>
        </p:txBody>
      </p:sp>
      <p:sp>
        <p:nvSpPr>
          <p:cNvPr id="28" name="TextBox 27">
            <a:extLst>
              <a:ext uri="{FF2B5EF4-FFF2-40B4-BE49-F238E27FC236}">
                <a16:creationId xmlns:a16="http://schemas.microsoft.com/office/drawing/2014/main" id="{016DC577-62E1-A797-DCB9-87ED05029C2D}"/>
              </a:ext>
            </a:extLst>
          </p:cNvPr>
          <p:cNvSpPr txBox="1"/>
          <p:nvPr/>
        </p:nvSpPr>
        <p:spPr>
          <a:xfrm>
            <a:off x="8394077" y="4374557"/>
            <a:ext cx="818635" cy="369332"/>
          </a:xfrm>
          <a:prstGeom prst="rect">
            <a:avLst/>
          </a:prstGeom>
          <a:noFill/>
        </p:spPr>
        <p:txBody>
          <a:bodyPr wrap="square">
            <a:spAutoFit/>
          </a:bodyPr>
          <a:lstStyle/>
          <a:p>
            <a:r>
              <a:rPr lang="en-US" altLang="ko-KR" b="1" dirty="0">
                <a:solidFill>
                  <a:srgbClr val="F1A5A5"/>
                </a:solidFill>
                <a:latin typeface="Bahnschrift Light" panose="020B0502040204020203" pitchFamily="34" charset="0"/>
              </a:rPr>
              <a:t>9, 10</a:t>
            </a:r>
            <a:r>
              <a:rPr lang="en-US" altLang="ko-KR" b="1" baseline="30000" dirty="0">
                <a:solidFill>
                  <a:srgbClr val="F1A5A5"/>
                </a:solidFill>
                <a:latin typeface="Bahnschrift Light" panose="020B0502040204020203" pitchFamily="34" charset="0"/>
              </a:rPr>
              <a:t>TH</a:t>
            </a:r>
            <a:r>
              <a:rPr lang="en-US" altLang="ko-KR" b="1" dirty="0">
                <a:solidFill>
                  <a:srgbClr val="F1A5A5"/>
                </a:solidFill>
                <a:latin typeface="Bahnschrift Light" panose="020B0502040204020203" pitchFamily="34" charset="0"/>
              </a:rPr>
              <a:t> </a:t>
            </a:r>
            <a:endParaRPr lang="ko-KR" altLang="en-US" b="1" dirty="0">
              <a:solidFill>
                <a:srgbClr val="F1A5A5"/>
              </a:solidFill>
              <a:latin typeface="Bahnschrift Light" panose="020B0502040204020203" pitchFamily="34" charset="0"/>
            </a:endParaRPr>
          </a:p>
        </p:txBody>
      </p:sp>
      <p:sp>
        <p:nvSpPr>
          <p:cNvPr id="29" name="화살표: 오른쪽 28">
            <a:extLst>
              <a:ext uri="{FF2B5EF4-FFF2-40B4-BE49-F238E27FC236}">
                <a16:creationId xmlns:a16="http://schemas.microsoft.com/office/drawing/2014/main" id="{D177969D-1F1D-63B6-FEBF-49CDBF46C424}"/>
              </a:ext>
            </a:extLst>
          </p:cNvPr>
          <p:cNvSpPr/>
          <p:nvPr/>
        </p:nvSpPr>
        <p:spPr>
          <a:xfrm>
            <a:off x="2846586" y="4918963"/>
            <a:ext cx="360113" cy="419124"/>
          </a:xfrm>
          <a:prstGeom prst="rightArrow">
            <a:avLst>
              <a:gd name="adj1" fmla="val 36250"/>
              <a:gd name="adj2" fmla="val 52275"/>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6886C6E8-990C-A18C-0C08-2549B91B90A4}"/>
              </a:ext>
            </a:extLst>
          </p:cNvPr>
          <p:cNvSpPr txBox="1"/>
          <p:nvPr/>
        </p:nvSpPr>
        <p:spPr>
          <a:xfrm>
            <a:off x="1251172" y="5594057"/>
            <a:ext cx="1668091" cy="369332"/>
          </a:xfrm>
          <a:prstGeom prst="rect">
            <a:avLst/>
          </a:prstGeom>
          <a:noFill/>
        </p:spPr>
        <p:txBody>
          <a:bodyPr wrap="square">
            <a:spAutoFit/>
          </a:bodyPr>
          <a:lstStyle/>
          <a:p>
            <a:pPr algn="ctr"/>
            <a:r>
              <a:rPr lang="en-US" altLang="ko-KR" dirty="0"/>
              <a:t>raw waveform</a:t>
            </a:r>
            <a:endParaRPr lang="ko-KR" altLang="en-US" dirty="0"/>
          </a:p>
        </p:txBody>
      </p:sp>
      <p:pic>
        <p:nvPicPr>
          <p:cNvPr id="33" name="그림 32">
            <a:extLst>
              <a:ext uri="{FF2B5EF4-FFF2-40B4-BE49-F238E27FC236}">
                <a16:creationId xmlns:a16="http://schemas.microsoft.com/office/drawing/2014/main" id="{EC4CFEBB-1729-8761-D687-E240F6EE0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5374" y="4662251"/>
            <a:ext cx="1019689" cy="1019689"/>
          </a:xfrm>
          <a:prstGeom prst="rect">
            <a:avLst/>
          </a:prstGeom>
        </p:spPr>
      </p:pic>
      <p:sp>
        <p:nvSpPr>
          <p:cNvPr id="37" name="사각형: 둥근 모서리 36">
            <a:extLst>
              <a:ext uri="{FF2B5EF4-FFF2-40B4-BE49-F238E27FC236}">
                <a16:creationId xmlns:a16="http://schemas.microsoft.com/office/drawing/2014/main" id="{F9D9C1FB-CBBD-53AE-3180-65FC3EBC7A42}"/>
              </a:ext>
            </a:extLst>
          </p:cNvPr>
          <p:cNvSpPr/>
          <p:nvPr/>
        </p:nvSpPr>
        <p:spPr>
          <a:xfrm>
            <a:off x="8221531" y="4743889"/>
            <a:ext cx="1163729" cy="769273"/>
          </a:xfrm>
          <a:prstGeom prst="roundRect">
            <a:avLst/>
          </a:prstGeom>
          <a:noFill/>
          <a:ln>
            <a:solidFill>
              <a:srgbClr val="F1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ReLu-Fc</a:t>
            </a:r>
          </a:p>
          <a:p>
            <a:pPr algn="ctr"/>
            <a:r>
              <a:rPr lang="en-US" altLang="ko-KR" sz="1600" dirty="0">
                <a:solidFill>
                  <a:schemeClr val="tx1"/>
                </a:solidFill>
              </a:rPr>
              <a:t>layers</a:t>
            </a:r>
            <a:endParaRPr lang="ko-KR" altLang="en-US" sz="1600" dirty="0">
              <a:solidFill>
                <a:schemeClr val="tx1"/>
              </a:solidFill>
            </a:endParaRPr>
          </a:p>
        </p:txBody>
      </p:sp>
      <p:sp>
        <p:nvSpPr>
          <p:cNvPr id="39" name="화살표: 오른쪽 38">
            <a:extLst>
              <a:ext uri="{FF2B5EF4-FFF2-40B4-BE49-F238E27FC236}">
                <a16:creationId xmlns:a16="http://schemas.microsoft.com/office/drawing/2014/main" id="{BA762ED0-419F-964D-3672-344322F4160B}"/>
              </a:ext>
            </a:extLst>
          </p:cNvPr>
          <p:cNvSpPr/>
          <p:nvPr/>
        </p:nvSpPr>
        <p:spPr>
          <a:xfrm>
            <a:off x="6475457" y="4977619"/>
            <a:ext cx="287753" cy="274830"/>
          </a:xfrm>
          <a:prstGeom prst="rightArrow">
            <a:avLst>
              <a:gd name="adj1" fmla="val 44489"/>
              <a:gd name="adj2" fmla="val 50359"/>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2B5D783E-FD74-950D-5F6D-6527ECF08036}"/>
                  </a:ext>
                </a:extLst>
              </p:cNvPr>
              <p:cNvSpPr txBox="1"/>
              <p:nvPr/>
            </p:nvSpPr>
            <p:spPr>
              <a:xfrm>
                <a:off x="6652258" y="4805977"/>
                <a:ext cx="1364876" cy="104644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2000" b="1" i="1" smtClean="0">
                              <a:solidFill>
                                <a:srgbClr val="E45656"/>
                              </a:solidFill>
                              <a:latin typeface="Cambria Math" panose="02040503050406030204" pitchFamily="18" charset="0"/>
                            </a:rPr>
                          </m:ctrlPr>
                        </m:sSubPr>
                        <m:e>
                          <m:r>
                            <a:rPr lang="en-US" altLang="ko-KR" sz="2000" b="1" i="1" smtClean="0">
                              <a:solidFill>
                                <a:srgbClr val="E45656"/>
                              </a:solidFill>
                              <a:latin typeface="Cambria Math" panose="02040503050406030204" pitchFamily="18" charset="0"/>
                            </a:rPr>
                            <m:t>𝒇</m:t>
                          </m:r>
                        </m:e>
                        <m:sub>
                          <m:r>
                            <a:rPr lang="en-US" altLang="ko-KR" sz="2000" b="1" i="1" smtClean="0">
                              <a:solidFill>
                                <a:srgbClr val="E45656"/>
                              </a:solidFill>
                              <a:latin typeface="Cambria Math" panose="02040503050406030204" pitchFamily="18" charset="0"/>
                            </a:rPr>
                            <m:t>𝒔</m:t>
                          </m:r>
                        </m:sub>
                      </m:sSub>
                    </m:oMath>
                  </m:oMathPara>
                </a14:m>
                <a:endParaRPr lang="en-US" altLang="ko-KR" b="1" dirty="0">
                  <a:solidFill>
                    <a:srgbClr val="E45656"/>
                  </a:solidFill>
                </a:endParaRPr>
              </a:p>
              <a:p>
                <a:pPr algn="ctr"/>
                <a:r>
                  <a:rPr lang="en-US" altLang="ko-KR" sz="1400" dirty="0">
                    <a:solidFill>
                      <a:srgbClr val="F1A5A5"/>
                    </a:solidFill>
                  </a:rPr>
                  <a:t>(1000-D)</a:t>
                </a:r>
                <a:br>
                  <a:rPr lang="en-US" altLang="ko-KR" sz="1400" dirty="0">
                    <a:solidFill>
                      <a:srgbClr val="E45656"/>
                    </a:solidFill>
                  </a:rPr>
                </a:br>
                <a:r>
                  <a:rPr lang="en-US" altLang="ko-KR" sz="1400" dirty="0">
                    <a:solidFill>
                      <a:srgbClr val="F1A5A5"/>
                    </a:solidFill>
                  </a:rPr>
                  <a:t>sound representation</a:t>
                </a:r>
                <a:endParaRPr lang="ko-KR" altLang="en-US" sz="1400" dirty="0">
                  <a:solidFill>
                    <a:srgbClr val="F1A5A5"/>
                  </a:solidFill>
                </a:endParaRPr>
              </a:p>
            </p:txBody>
          </p:sp>
        </mc:Choice>
        <mc:Fallback>
          <p:sp>
            <p:nvSpPr>
              <p:cNvPr id="40" name="TextBox 39">
                <a:extLst>
                  <a:ext uri="{FF2B5EF4-FFF2-40B4-BE49-F238E27FC236}">
                    <a16:creationId xmlns:a16="http://schemas.microsoft.com/office/drawing/2014/main" id="{2B5D783E-FD74-950D-5F6D-6527ECF08036}"/>
                  </a:ext>
                </a:extLst>
              </p:cNvPr>
              <p:cNvSpPr txBox="1">
                <a:spLocks noRot="1" noChangeAspect="1" noMove="1" noResize="1" noEditPoints="1" noAdjustHandles="1" noChangeArrowheads="1" noChangeShapeType="1" noTextEdit="1"/>
              </p:cNvSpPr>
              <p:nvPr/>
            </p:nvSpPr>
            <p:spPr>
              <a:xfrm>
                <a:off x="6652258" y="4805977"/>
                <a:ext cx="1364876" cy="1046440"/>
              </a:xfrm>
              <a:prstGeom prst="rect">
                <a:avLst/>
              </a:prstGeom>
              <a:blipFill>
                <a:blip r:embed="rId6"/>
                <a:stretch>
                  <a:fillRect l="-893" r="-446" b="-5233"/>
                </a:stretch>
              </a:blipFill>
            </p:spPr>
            <p:txBody>
              <a:bodyPr/>
              <a:lstStyle/>
              <a:p>
                <a:r>
                  <a:rPr lang="ko-KR" altLang="en-US">
                    <a:noFill/>
                  </a:rPr>
                  <a:t> </a:t>
                </a:r>
              </a:p>
            </p:txBody>
          </p:sp>
        </mc:Fallback>
      </mc:AlternateContent>
      <p:sp>
        <p:nvSpPr>
          <p:cNvPr id="41" name="화살표: 오른쪽 40">
            <a:extLst>
              <a:ext uri="{FF2B5EF4-FFF2-40B4-BE49-F238E27FC236}">
                <a16:creationId xmlns:a16="http://schemas.microsoft.com/office/drawing/2014/main" id="{395F0B96-FDDA-AF8D-6FBE-D99FA15FA058}"/>
              </a:ext>
            </a:extLst>
          </p:cNvPr>
          <p:cNvSpPr/>
          <p:nvPr/>
        </p:nvSpPr>
        <p:spPr>
          <a:xfrm>
            <a:off x="7903966" y="4973729"/>
            <a:ext cx="287753" cy="274830"/>
          </a:xfrm>
          <a:prstGeom prst="rightArrow">
            <a:avLst>
              <a:gd name="adj1" fmla="val 44489"/>
              <a:gd name="adj2" fmla="val 50359"/>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D0F864F2-2B95-9D17-D6F4-D1619518AA71}"/>
                  </a:ext>
                </a:extLst>
              </p:cNvPr>
              <p:cNvSpPr txBox="1"/>
              <p:nvPr/>
            </p:nvSpPr>
            <p:spPr>
              <a:xfrm>
                <a:off x="9888306" y="4836137"/>
                <a:ext cx="970195" cy="61555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2000" b="1" i="1" smtClean="0">
                          <a:solidFill>
                            <a:srgbClr val="E45656"/>
                          </a:solidFill>
                          <a:latin typeface="Cambria Math" panose="02040503050406030204" pitchFamily="18" charset="0"/>
                        </a:rPr>
                        <m:t>𝒉</m:t>
                      </m:r>
                    </m:oMath>
                  </m:oMathPara>
                </a14:m>
                <a:endParaRPr lang="en-US" altLang="ko-KR" sz="2000" b="1" dirty="0">
                  <a:solidFill>
                    <a:srgbClr val="E45656"/>
                  </a:solidFill>
                </a:endParaRPr>
              </a:p>
              <a:p>
                <a:pPr algn="ctr"/>
                <a:r>
                  <a:rPr lang="en-US" altLang="ko-KR" sz="1400" dirty="0">
                    <a:solidFill>
                      <a:srgbClr val="F1A5A5"/>
                    </a:solidFill>
                  </a:rPr>
                  <a:t>(512-D)</a:t>
                </a:r>
                <a:endParaRPr lang="ko-KR" altLang="en-US" sz="1400" dirty="0">
                  <a:solidFill>
                    <a:srgbClr val="F1A5A5"/>
                  </a:solidFill>
                </a:endParaRPr>
              </a:p>
            </p:txBody>
          </p:sp>
        </mc:Choice>
        <mc:Fallback>
          <p:sp>
            <p:nvSpPr>
              <p:cNvPr id="43" name="TextBox 42">
                <a:extLst>
                  <a:ext uri="{FF2B5EF4-FFF2-40B4-BE49-F238E27FC236}">
                    <a16:creationId xmlns:a16="http://schemas.microsoft.com/office/drawing/2014/main" id="{D0F864F2-2B95-9D17-D6F4-D1619518AA71}"/>
                  </a:ext>
                </a:extLst>
              </p:cNvPr>
              <p:cNvSpPr txBox="1">
                <a:spLocks noRot="1" noChangeAspect="1" noMove="1" noResize="1" noEditPoints="1" noAdjustHandles="1" noChangeArrowheads="1" noChangeShapeType="1" noTextEdit="1"/>
              </p:cNvSpPr>
              <p:nvPr/>
            </p:nvSpPr>
            <p:spPr>
              <a:xfrm>
                <a:off x="9888306" y="4836137"/>
                <a:ext cx="970195" cy="615553"/>
              </a:xfrm>
              <a:prstGeom prst="rect">
                <a:avLst/>
              </a:prstGeom>
              <a:blipFill>
                <a:blip r:embed="rId7"/>
                <a:stretch>
                  <a:fillRect b="-9901"/>
                </a:stretch>
              </a:blipFill>
            </p:spPr>
            <p:txBody>
              <a:bodyPr/>
              <a:lstStyle/>
              <a:p>
                <a:r>
                  <a:rPr lang="ko-KR" altLang="en-US">
                    <a:noFill/>
                  </a:rPr>
                  <a:t> </a:t>
                </a:r>
              </a:p>
            </p:txBody>
          </p:sp>
        </mc:Fallback>
      </mc:AlternateContent>
      <p:sp>
        <p:nvSpPr>
          <p:cNvPr id="44" name="화살표: 오른쪽 43">
            <a:extLst>
              <a:ext uri="{FF2B5EF4-FFF2-40B4-BE49-F238E27FC236}">
                <a16:creationId xmlns:a16="http://schemas.microsoft.com/office/drawing/2014/main" id="{284550A9-32DA-E249-F026-866B261CB907}"/>
              </a:ext>
            </a:extLst>
          </p:cNvPr>
          <p:cNvSpPr/>
          <p:nvPr/>
        </p:nvSpPr>
        <p:spPr>
          <a:xfrm>
            <a:off x="9528193" y="4922105"/>
            <a:ext cx="360113" cy="419124"/>
          </a:xfrm>
          <a:prstGeom prst="rightArrow">
            <a:avLst>
              <a:gd name="adj1" fmla="val 36250"/>
              <a:gd name="adj2" fmla="val 52275"/>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8D89AF92-7A5E-013F-0CF3-9C77C6ECAA88}"/>
              </a:ext>
            </a:extLst>
          </p:cNvPr>
          <p:cNvSpPr txBox="1"/>
          <p:nvPr/>
        </p:nvSpPr>
        <p:spPr>
          <a:xfrm>
            <a:off x="9888306" y="4436645"/>
            <a:ext cx="931454" cy="369332"/>
          </a:xfrm>
          <a:prstGeom prst="rect">
            <a:avLst/>
          </a:prstGeom>
          <a:noFill/>
        </p:spPr>
        <p:txBody>
          <a:bodyPr wrap="square">
            <a:spAutoFit/>
          </a:bodyPr>
          <a:lstStyle/>
          <a:p>
            <a:pPr algn="ctr"/>
            <a:r>
              <a:rPr lang="en-US" altLang="ko-KR" b="1" dirty="0">
                <a:solidFill>
                  <a:srgbClr val="DC2424"/>
                </a:solidFill>
                <a:latin typeface="Bahnschrift Light" panose="020B0502040204020203" pitchFamily="34" charset="0"/>
              </a:rPr>
              <a:t>Output</a:t>
            </a:r>
            <a:endParaRPr lang="ko-KR" altLang="en-US" b="1" dirty="0">
              <a:solidFill>
                <a:srgbClr val="DC2424"/>
              </a:solidFill>
              <a:latin typeface="Bahnschrift Light" panose="020B0502040204020203" pitchFamily="34" charset="0"/>
            </a:endParaRPr>
          </a:p>
        </p:txBody>
      </p:sp>
      <p:sp>
        <p:nvSpPr>
          <p:cNvPr id="46" name="TextBox 45">
            <a:extLst>
              <a:ext uri="{FF2B5EF4-FFF2-40B4-BE49-F238E27FC236}">
                <a16:creationId xmlns:a16="http://schemas.microsoft.com/office/drawing/2014/main" id="{28E1D1F4-BFD5-D312-9855-1F1632EBFADD}"/>
              </a:ext>
            </a:extLst>
          </p:cNvPr>
          <p:cNvSpPr txBox="1"/>
          <p:nvPr/>
        </p:nvSpPr>
        <p:spPr>
          <a:xfrm>
            <a:off x="1689012" y="4316144"/>
            <a:ext cx="792410" cy="369332"/>
          </a:xfrm>
          <a:prstGeom prst="rect">
            <a:avLst/>
          </a:prstGeom>
          <a:noFill/>
        </p:spPr>
        <p:txBody>
          <a:bodyPr wrap="square">
            <a:spAutoFit/>
          </a:bodyPr>
          <a:lstStyle/>
          <a:p>
            <a:pPr algn="ctr"/>
            <a:r>
              <a:rPr lang="en-US" altLang="ko-KR" b="1" dirty="0">
                <a:solidFill>
                  <a:srgbClr val="DC2424"/>
                </a:solidFill>
                <a:latin typeface="Bahnschrift Light" panose="020B0502040204020203" pitchFamily="34" charset="0"/>
              </a:rPr>
              <a:t>Input</a:t>
            </a:r>
            <a:endParaRPr lang="ko-KR" altLang="en-US" b="1" dirty="0">
              <a:solidFill>
                <a:srgbClr val="DC2424"/>
              </a:solidFill>
              <a:latin typeface="Bahnschrift Light" panose="020B0502040204020203" pitchFamily="34" charset="0"/>
            </a:endParaRPr>
          </a:p>
        </p:txBody>
      </p:sp>
    </p:spTree>
    <p:extLst>
      <p:ext uri="{BB962C8B-B14F-4D97-AF65-F5344CB8AC3E}">
        <p14:creationId xmlns:p14="http://schemas.microsoft.com/office/powerpoint/2010/main" val="307343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4" name="TextBox 3">
            <a:extLst>
              <a:ext uri="{FF2B5EF4-FFF2-40B4-BE49-F238E27FC236}">
                <a16:creationId xmlns:a16="http://schemas.microsoft.com/office/drawing/2014/main" id="{ADA092F3-D38A-7E58-7814-71B5F6943D3C}"/>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4466C4"/>
                </a:solidFill>
              </a:rPr>
              <a:t>Visual Network</a:t>
            </a:r>
            <a:endParaRPr lang="ko-KR" altLang="en-US" sz="2000" b="1" dirty="0">
              <a:solidFill>
                <a:srgbClr val="4466C4"/>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A83BD88-01B7-7F44-FE0F-0727C739441B}"/>
                  </a:ext>
                </a:extLst>
              </p:cNvPr>
              <p:cNvSpPr txBox="1"/>
              <p:nvPr/>
            </p:nvSpPr>
            <p:spPr>
              <a:xfrm>
                <a:off x="573576" y="1823251"/>
                <a:ext cx="8237572" cy="1488549"/>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dirty="0"/>
                  <a:t>Image feature extractor + localization module</a:t>
                </a:r>
              </a:p>
              <a:p>
                <a:pPr>
                  <a:buFont typeface="Arial" panose="020B0604020202020204" pitchFamily="34" charset="0"/>
                  <a:buChar char="•"/>
                </a:pPr>
                <a:r>
                  <a:rPr lang="en-US" altLang="ko-KR" dirty="0"/>
                  <a:t>Activation </a:t>
                </a:r>
                <a14:m>
                  <m:oMath xmlns:m="http://schemas.openxmlformats.org/officeDocument/2006/math">
                    <m:r>
                      <a:rPr lang="ko-KR" altLang="en-US" sz="1800" b="1" i="1" smtClean="0">
                        <a:solidFill>
                          <a:srgbClr val="4D79C7"/>
                        </a:solidFill>
                        <a:latin typeface="Cambria Math" panose="02040503050406030204" pitchFamily="18" charset="0"/>
                      </a:rPr>
                      <m:t>𝓥</m:t>
                    </m:r>
                    <m:r>
                      <a:rPr lang="ko-KR" altLang="en-US" i="1" smtClean="0">
                        <a:solidFill>
                          <a:srgbClr val="4D79C7"/>
                        </a:solidFill>
                        <a:latin typeface="Cambria Math" panose="02040503050406030204" pitchFamily="18" charset="0"/>
                      </a:rPr>
                      <m:t>∈</m:t>
                    </m:r>
                    <m:sSup>
                      <m:sSupPr>
                        <m:ctrlPr>
                          <a:rPr lang="en-US" altLang="ko-KR" i="1" smtClean="0">
                            <a:solidFill>
                              <a:srgbClr val="4D79C7"/>
                            </a:solidFill>
                            <a:latin typeface="Cambria Math" panose="02040503050406030204" pitchFamily="18" charset="0"/>
                          </a:rPr>
                        </m:ctrlPr>
                      </m:sSupPr>
                      <m:e>
                        <m:r>
                          <a:rPr lang="en-US" altLang="ko-KR" i="1">
                            <a:solidFill>
                              <a:srgbClr val="4D79C7"/>
                            </a:solidFill>
                            <a:latin typeface="Cambria Math" panose="02040503050406030204" pitchFamily="18" charset="0"/>
                            <a:ea typeface="Cambria Math" panose="02040503050406030204" pitchFamily="18" charset="0"/>
                          </a:rPr>
                          <m:t>ℝ</m:t>
                        </m:r>
                      </m:e>
                      <m:sup>
                        <m:sSup>
                          <m:sSupPr>
                            <m:ctrlPr>
                              <a:rPr lang="en-US" altLang="ko-KR" i="1" smtClean="0">
                                <a:solidFill>
                                  <a:srgbClr val="4D79C7"/>
                                </a:solidFill>
                                <a:latin typeface="Cambria Math" panose="02040503050406030204" pitchFamily="18" charset="0"/>
                              </a:rPr>
                            </m:ctrlPr>
                          </m:sSupPr>
                          <m:e>
                            <m:r>
                              <a:rPr lang="en-US" altLang="ko-KR" b="0" i="1" smtClean="0">
                                <a:solidFill>
                                  <a:srgbClr val="4D79C7"/>
                                </a:solidFill>
                                <a:latin typeface="Cambria Math" panose="02040503050406030204" pitchFamily="18" charset="0"/>
                              </a:rPr>
                              <m:t>𝐻</m:t>
                            </m:r>
                          </m:e>
                          <m:sup>
                            <m:r>
                              <a:rPr lang="en-US" altLang="ko-KR" b="0" i="1" smtClean="0">
                                <a:solidFill>
                                  <a:srgbClr val="4D79C7"/>
                                </a:solidFill>
                                <a:latin typeface="Cambria Math" panose="02040503050406030204" pitchFamily="18" charset="0"/>
                              </a:rPr>
                              <m:t>′</m:t>
                            </m:r>
                          </m:sup>
                        </m:sSup>
                        <m:r>
                          <a:rPr lang="en-US" altLang="ko-KR" i="1">
                            <a:solidFill>
                              <a:srgbClr val="4D79C7"/>
                            </a:solidFill>
                            <a:latin typeface="Cambria Math" panose="02040503050406030204" pitchFamily="18" charset="0"/>
                            <a:ea typeface="Cambria Math" panose="02040503050406030204" pitchFamily="18" charset="0"/>
                          </a:rPr>
                          <m:t>×</m:t>
                        </m:r>
                        <m:sSup>
                          <m:sSupPr>
                            <m:ctrlPr>
                              <a:rPr lang="en-US" altLang="ko-KR" i="1" smtClean="0">
                                <a:solidFill>
                                  <a:srgbClr val="4D79C7"/>
                                </a:solidFill>
                                <a:latin typeface="Cambria Math" panose="02040503050406030204" pitchFamily="18" charset="0"/>
                                <a:ea typeface="Cambria Math" panose="02040503050406030204" pitchFamily="18" charset="0"/>
                              </a:rPr>
                            </m:ctrlPr>
                          </m:sSupPr>
                          <m:e>
                            <m:r>
                              <a:rPr lang="en-US" altLang="ko-KR" b="0" i="1" smtClean="0">
                                <a:solidFill>
                                  <a:srgbClr val="4D79C7"/>
                                </a:solidFill>
                                <a:latin typeface="Cambria Math" panose="02040503050406030204" pitchFamily="18" charset="0"/>
                                <a:ea typeface="Cambria Math" panose="02040503050406030204" pitchFamily="18" charset="0"/>
                              </a:rPr>
                              <m:t>𝑊</m:t>
                            </m:r>
                          </m:e>
                          <m:sup>
                            <m:r>
                              <a:rPr lang="en-US" altLang="ko-KR" b="0" i="1" smtClean="0">
                                <a:solidFill>
                                  <a:srgbClr val="4D79C7"/>
                                </a:solidFill>
                                <a:latin typeface="Cambria Math" panose="02040503050406030204" pitchFamily="18" charset="0"/>
                                <a:ea typeface="Cambria Math" panose="02040503050406030204" pitchFamily="18" charset="0"/>
                              </a:rPr>
                              <m:t>′</m:t>
                            </m:r>
                          </m:sup>
                        </m:sSup>
                        <m:r>
                          <a:rPr lang="en-US" altLang="ko-KR" i="1" smtClean="0">
                            <a:solidFill>
                              <a:srgbClr val="4D79C7"/>
                            </a:solidFill>
                            <a:latin typeface="Cambria Math" panose="02040503050406030204" pitchFamily="18" charset="0"/>
                            <a:ea typeface="Cambria Math" panose="02040503050406030204" pitchFamily="18" charset="0"/>
                          </a:rPr>
                          <m:t>×</m:t>
                        </m:r>
                        <m:r>
                          <a:rPr lang="en-US" altLang="ko-KR" b="0" i="1" smtClean="0">
                            <a:solidFill>
                              <a:srgbClr val="4D79C7"/>
                            </a:solidFill>
                            <a:latin typeface="Cambria Math" panose="02040503050406030204" pitchFamily="18" charset="0"/>
                            <a:ea typeface="Cambria Math" panose="02040503050406030204" pitchFamily="18" charset="0"/>
                          </a:rPr>
                          <m:t>𝐷</m:t>
                        </m:r>
                      </m:sup>
                    </m:sSup>
                  </m:oMath>
                </a14:m>
                <a:r>
                  <a:rPr lang="en-US" altLang="ko-KR" dirty="0">
                    <a:solidFill>
                      <a:srgbClr val="4D79C7"/>
                    </a:solidFill>
                  </a:rPr>
                  <a:t> </a:t>
                </a:r>
                <a14:m>
                  <m:oMath xmlns:m="http://schemas.openxmlformats.org/officeDocument/2006/math">
                    <m:r>
                      <a:rPr lang="en-US" altLang="ko-KR" b="0" i="0" smtClean="0">
                        <a:latin typeface="Cambria Math" panose="02040503050406030204" pitchFamily="18" charset="0"/>
                      </a:rPr>
                      <m:t>( </m:t>
                    </m:r>
                    <m:sSup>
                      <m:sSupPr>
                        <m:ctrlPr>
                          <a:rPr lang="en-US" altLang="ko-KR" i="1">
                            <a:latin typeface="Cambria Math" panose="02040503050406030204" pitchFamily="18" charset="0"/>
                          </a:rPr>
                        </m:ctrlPr>
                      </m:sSupPr>
                      <m:e>
                        <m:r>
                          <a:rPr lang="en-US" altLang="ko-KR" i="1">
                            <a:latin typeface="Cambria Math" panose="02040503050406030204" pitchFamily="18" charset="0"/>
                          </a:rPr>
                          <m:t>𝐻</m:t>
                        </m:r>
                      </m:e>
                      <m:sup>
                        <m:r>
                          <a:rPr lang="en-US" altLang="ko-KR" i="1">
                            <a:latin typeface="Cambria Math" panose="02040503050406030204" pitchFamily="18" charset="0"/>
                          </a:rPr>
                          <m:t>′</m:t>
                        </m:r>
                      </m:sup>
                    </m:sSup>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𝐻</m:t>
                            </m:r>
                          </m:num>
                          <m:den>
                            <m:r>
                              <a:rPr lang="en-US" altLang="ko-KR" b="0" i="1" smtClean="0">
                                <a:latin typeface="Cambria Math" panose="02040503050406030204" pitchFamily="18" charset="0"/>
                              </a:rPr>
                              <m:t>16</m:t>
                            </m:r>
                          </m:den>
                        </m:f>
                      </m:e>
                    </m:d>
                    <m:r>
                      <a:rPr lang="en-US" altLang="ko-KR" b="0" i="1" smtClean="0">
                        <a:latin typeface="Cambria Math" panose="02040503050406030204" pitchFamily="18" charset="0"/>
                      </a:rPr>
                      <m:t>,</m:t>
                    </m:r>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𝑊</m:t>
                        </m:r>
                      </m:e>
                      <m:sup>
                        <m:r>
                          <a:rPr lang="en-US" altLang="ko-KR" i="1">
                            <a:latin typeface="Cambria Math" panose="02040503050406030204" pitchFamily="18" charset="0"/>
                          </a:rPr>
                          <m:t>′</m:t>
                        </m:r>
                      </m:sup>
                    </m:sSup>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b="0" i="1" smtClean="0">
                                <a:latin typeface="Cambria Math" panose="02040503050406030204" pitchFamily="18" charset="0"/>
                              </a:rPr>
                              <m:t>𝑊</m:t>
                            </m:r>
                          </m:num>
                          <m:den>
                            <m:r>
                              <a:rPr lang="en-US" altLang="ko-KR" i="1">
                                <a:latin typeface="Cambria Math" panose="02040503050406030204" pitchFamily="18" charset="0"/>
                              </a:rPr>
                              <m:t>16</m:t>
                            </m:r>
                          </m:den>
                        </m:f>
                      </m:e>
                    </m:d>
                    <m:r>
                      <a:rPr lang="en-US" altLang="ko-KR" b="0" i="1" smtClean="0">
                        <a:latin typeface="Cambria Math" panose="02040503050406030204" pitchFamily="18" charset="0"/>
                      </a:rPr>
                      <m:t>, </m:t>
                    </m:r>
                    <m:r>
                      <a:rPr lang="en-US" altLang="ko-KR" b="0" i="1" smtClean="0">
                        <a:latin typeface="Cambria Math" panose="02040503050406030204" pitchFamily="18" charset="0"/>
                      </a:rPr>
                      <m:t>𝐷</m:t>
                    </m:r>
                    <m:r>
                      <a:rPr lang="en-US" altLang="ko-KR" b="0" i="1" smtClean="0">
                        <a:latin typeface="Cambria Math" panose="02040503050406030204" pitchFamily="18" charset="0"/>
                      </a:rPr>
                      <m:t>=512)</m:t>
                    </m:r>
                  </m:oMath>
                </a14:m>
                <a:endParaRPr lang="en-US" altLang="ko-KR" dirty="0"/>
              </a:p>
              <a:p>
                <a:pPr>
                  <a:buFont typeface="Arial" panose="020B0604020202020204" pitchFamily="34" charset="0"/>
                  <a:buChar char="•"/>
                </a:pPr>
                <a:r>
                  <a:rPr lang="en-US" altLang="ko-KR" dirty="0"/>
                  <a:t>Localization module : reveal sound source location information in the grid</a:t>
                </a:r>
              </a:p>
            </p:txBody>
          </p:sp>
        </mc:Choice>
        <mc:Fallback>
          <p:sp>
            <p:nvSpPr>
              <p:cNvPr id="6" name="TextBox 5">
                <a:extLst>
                  <a:ext uri="{FF2B5EF4-FFF2-40B4-BE49-F238E27FC236}">
                    <a16:creationId xmlns:a16="http://schemas.microsoft.com/office/drawing/2014/main" id="{8A83BD88-01B7-7F44-FE0F-0727C739441B}"/>
                  </a:ext>
                </a:extLst>
              </p:cNvPr>
              <p:cNvSpPr txBox="1">
                <a:spLocks noRot="1" noChangeAspect="1" noMove="1" noResize="1" noEditPoints="1" noAdjustHandles="1" noChangeArrowheads="1" noChangeShapeType="1" noTextEdit="1"/>
              </p:cNvSpPr>
              <p:nvPr/>
            </p:nvSpPr>
            <p:spPr>
              <a:xfrm>
                <a:off x="573576" y="1823251"/>
                <a:ext cx="8237572" cy="1488549"/>
              </a:xfrm>
              <a:prstGeom prst="rect">
                <a:avLst/>
              </a:prstGeom>
              <a:blipFill>
                <a:blip r:embed="rId3"/>
                <a:stretch>
                  <a:fillRect l="-444" r="-296" b="-5738"/>
                </a:stretch>
              </a:blipFill>
              <a:ln w="19050">
                <a:noFill/>
              </a:ln>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0F5FDD73-FA22-92B4-C5D6-924590F1D98E}"/>
              </a:ext>
            </a:extLst>
          </p:cNvPr>
          <p:cNvPicPr>
            <a:picLocks noChangeAspect="1"/>
          </p:cNvPicPr>
          <p:nvPr/>
        </p:nvPicPr>
        <p:blipFill>
          <a:blip r:embed="rId4"/>
          <a:stretch>
            <a:fillRect/>
          </a:stretch>
        </p:blipFill>
        <p:spPr>
          <a:xfrm>
            <a:off x="6558710" y="202406"/>
            <a:ext cx="5404977" cy="1829592"/>
          </a:xfrm>
          <a:prstGeom prst="rect">
            <a:avLst/>
          </a:prstGeom>
          <a:ln>
            <a:solidFill>
              <a:schemeClr val="tx2">
                <a:lumMod val="60000"/>
                <a:lumOff val="40000"/>
              </a:schemeClr>
            </a:solidFill>
          </a:ln>
        </p:spPr>
      </p:pic>
      <p:sp>
        <p:nvSpPr>
          <p:cNvPr id="7" name="사각형: 둥근 모서리 6">
            <a:extLst>
              <a:ext uri="{FF2B5EF4-FFF2-40B4-BE49-F238E27FC236}">
                <a16:creationId xmlns:a16="http://schemas.microsoft.com/office/drawing/2014/main" id="{5D0AD262-CB2F-5E0D-33B4-8133AC5EE7A6}"/>
              </a:ext>
            </a:extLst>
          </p:cNvPr>
          <p:cNvSpPr/>
          <p:nvPr/>
        </p:nvSpPr>
        <p:spPr>
          <a:xfrm>
            <a:off x="8110529" y="246663"/>
            <a:ext cx="1889814" cy="731612"/>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0" name="TextBox 19">
            <a:extLst>
              <a:ext uri="{FF2B5EF4-FFF2-40B4-BE49-F238E27FC236}">
                <a16:creationId xmlns:a16="http://schemas.microsoft.com/office/drawing/2014/main" id="{4F54475D-3A81-5B63-146C-8E8919DB6F17}"/>
              </a:ext>
            </a:extLst>
          </p:cNvPr>
          <p:cNvSpPr txBox="1"/>
          <p:nvPr/>
        </p:nvSpPr>
        <p:spPr>
          <a:xfrm>
            <a:off x="3640789" y="5164215"/>
            <a:ext cx="924126" cy="338554"/>
          </a:xfrm>
          <a:prstGeom prst="rect">
            <a:avLst/>
          </a:prstGeom>
          <a:noFill/>
        </p:spPr>
        <p:txBody>
          <a:bodyPr wrap="square">
            <a:spAutoFit/>
          </a:bodyPr>
          <a:lstStyle/>
          <a:p>
            <a:pPr algn="ctr"/>
            <a:r>
              <a:rPr lang="en-US" altLang="ko-KR" sz="1600" dirty="0"/>
              <a:t>VGG-16</a:t>
            </a:r>
            <a:endParaRPr lang="ko-KR" altLang="en-US" sz="1600" dirty="0"/>
          </a:p>
        </p:txBody>
      </p:sp>
      <p:sp>
        <p:nvSpPr>
          <p:cNvPr id="25" name="사각형: 둥근 모서리 24">
            <a:extLst>
              <a:ext uri="{FF2B5EF4-FFF2-40B4-BE49-F238E27FC236}">
                <a16:creationId xmlns:a16="http://schemas.microsoft.com/office/drawing/2014/main" id="{44605FCF-F523-CDF8-E76A-48511F1ED72E}"/>
              </a:ext>
            </a:extLst>
          </p:cNvPr>
          <p:cNvSpPr/>
          <p:nvPr/>
        </p:nvSpPr>
        <p:spPr>
          <a:xfrm>
            <a:off x="2221075" y="3981032"/>
            <a:ext cx="3700042" cy="1488549"/>
          </a:xfrm>
          <a:prstGeom prst="roundRect">
            <a:avLst/>
          </a:prstGeom>
          <a:noFill/>
          <a:ln>
            <a:solidFill>
              <a:srgbClr val="A0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F6CD665C-9DD8-6997-9636-BAE59E58C95B}"/>
              </a:ext>
            </a:extLst>
          </p:cNvPr>
          <p:cNvSpPr txBox="1"/>
          <p:nvPr/>
        </p:nvSpPr>
        <p:spPr>
          <a:xfrm>
            <a:off x="3434293" y="3591689"/>
            <a:ext cx="1304968" cy="369332"/>
          </a:xfrm>
          <a:prstGeom prst="rect">
            <a:avLst/>
          </a:prstGeom>
          <a:noFill/>
        </p:spPr>
        <p:txBody>
          <a:bodyPr wrap="square">
            <a:spAutoFit/>
          </a:bodyPr>
          <a:lstStyle/>
          <a:p>
            <a:pPr algn="ctr"/>
            <a:r>
              <a:rPr lang="en-US" altLang="ko-KR" b="1" dirty="0">
                <a:solidFill>
                  <a:srgbClr val="A0B1E1"/>
                </a:solidFill>
                <a:latin typeface="Bahnschrift Light" panose="020B0502040204020203" pitchFamily="34" charset="0"/>
              </a:rPr>
              <a:t>~ conv5_3</a:t>
            </a:r>
            <a:endParaRPr lang="ko-KR" altLang="en-US" b="1" dirty="0">
              <a:solidFill>
                <a:srgbClr val="A0B1E1"/>
              </a:solidFill>
              <a:latin typeface="Bahnschrift Light" panose="020B0502040204020203" pitchFamily="34" charset="0"/>
            </a:endParaRPr>
          </a:p>
        </p:txBody>
      </p:sp>
      <p:sp>
        <p:nvSpPr>
          <p:cNvPr id="29" name="화살표: 오른쪽 28">
            <a:extLst>
              <a:ext uri="{FF2B5EF4-FFF2-40B4-BE49-F238E27FC236}">
                <a16:creationId xmlns:a16="http://schemas.microsoft.com/office/drawing/2014/main" id="{D177969D-1F1D-63B6-FEBF-49CDBF46C424}"/>
              </a:ext>
            </a:extLst>
          </p:cNvPr>
          <p:cNvSpPr/>
          <p:nvPr/>
        </p:nvSpPr>
        <p:spPr>
          <a:xfrm>
            <a:off x="1816615" y="4494793"/>
            <a:ext cx="360113" cy="419124"/>
          </a:xfrm>
          <a:prstGeom prst="rightArrow">
            <a:avLst>
              <a:gd name="adj1" fmla="val 36250"/>
              <a:gd name="adj2" fmla="val 52275"/>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6886C6E8-990C-A18C-0C08-2549B91B90A4}"/>
              </a:ext>
            </a:extLst>
          </p:cNvPr>
          <p:cNvSpPr txBox="1"/>
          <p:nvPr/>
        </p:nvSpPr>
        <p:spPr>
          <a:xfrm>
            <a:off x="303556" y="5041104"/>
            <a:ext cx="1668091" cy="923330"/>
          </a:xfrm>
          <a:prstGeom prst="rect">
            <a:avLst/>
          </a:prstGeom>
          <a:noFill/>
        </p:spPr>
        <p:txBody>
          <a:bodyPr wrap="square">
            <a:spAutoFit/>
          </a:bodyPr>
          <a:lstStyle/>
          <a:p>
            <a:pPr algn="ctr"/>
            <a:r>
              <a:rPr lang="en-US" altLang="ko-KR" dirty="0"/>
              <a:t>Color video frames</a:t>
            </a:r>
          </a:p>
          <a:p>
            <a:pPr algn="ctr"/>
            <a:r>
              <a:rPr lang="en-US" altLang="ko-KR" dirty="0"/>
              <a:t>(H x W)</a:t>
            </a:r>
            <a:endParaRPr lang="ko-KR" altLang="en-US" dirty="0"/>
          </a:p>
        </p:txBody>
      </p:sp>
      <p:sp>
        <p:nvSpPr>
          <p:cNvPr id="37" name="사각형: 둥근 모서리 36">
            <a:extLst>
              <a:ext uri="{FF2B5EF4-FFF2-40B4-BE49-F238E27FC236}">
                <a16:creationId xmlns:a16="http://schemas.microsoft.com/office/drawing/2014/main" id="{F9D9C1FB-CBBD-53AE-3180-65FC3EBC7A42}"/>
              </a:ext>
            </a:extLst>
          </p:cNvPr>
          <p:cNvSpPr/>
          <p:nvPr/>
        </p:nvSpPr>
        <p:spPr>
          <a:xfrm>
            <a:off x="7545818" y="4294727"/>
            <a:ext cx="1373544" cy="769273"/>
          </a:xfrm>
          <a:prstGeom prst="roundRect">
            <a:avLst/>
          </a:prstGeom>
          <a:noFill/>
          <a:ln>
            <a:solidFill>
              <a:srgbClr val="A0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Localization module</a:t>
            </a:r>
            <a:endParaRPr lang="ko-KR" altLang="en-US" sz="1600" dirty="0">
              <a:solidFill>
                <a:schemeClr val="tx1"/>
              </a:solidFill>
            </a:endParaRPr>
          </a:p>
        </p:txBody>
      </p:sp>
      <p:sp>
        <p:nvSpPr>
          <p:cNvPr id="39" name="화살표: 오른쪽 38">
            <a:extLst>
              <a:ext uri="{FF2B5EF4-FFF2-40B4-BE49-F238E27FC236}">
                <a16:creationId xmlns:a16="http://schemas.microsoft.com/office/drawing/2014/main" id="{BA762ED0-419F-964D-3672-344322F4160B}"/>
              </a:ext>
            </a:extLst>
          </p:cNvPr>
          <p:cNvSpPr/>
          <p:nvPr/>
        </p:nvSpPr>
        <p:spPr>
          <a:xfrm>
            <a:off x="5971163" y="4558187"/>
            <a:ext cx="287753"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2B5D783E-FD74-950D-5F6D-6527ECF08036}"/>
                  </a:ext>
                </a:extLst>
              </p:cNvPr>
              <p:cNvSpPr txBox="1"/>
              <p:nvPr/>
            </p:nvSpPr>
            <p:spPr>
              <a:xfrm>
                <a:off x="6221771" y="4266380"/>
                <a:ext cx="1044093" cy="83099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ko-KR" altLang="en-US" sz="2000" b="1" i="1" smtClean="0">
                          <a:solidFill>
                            <a:srgbClr val="768FD4"/>
                          </a:solidFill>
                          <a:latin typeface="Cambria Math" panose="02040503050406030204" pitchFamily="18" charset="0"/>
                        </a:rPr>
                        <m:t>𝓥</m:t>
                      </m:r>
                    </m:oMath>
                  </m:oMathPara>
                </a14:m>
                <a:endParaRPr lang="en-US" altLang="ko-KR" sz="2000" b="1" dirty="0">
                  <a:solidFill>
                    <a:srgbClr val="768FD4"/>
                  </a:solidFill>
                </a:endParaRPr>
              </a:p>
              <a:p>
                <a:pPr algn="ctr"/>
                <a:r>
                  <a:rPr lang="en-US" altLang="ko-KR" sz="1400" dirty="0">
                    <a:solidFill>
                      <a:srgbClr val="768FD4"/>
                    </a:solidFill>
                  </a:rPr>
                  <a:t>(512-D)</a:t>
                </a:r>
              </a:p>
              <a:p>
                <a:pPr algn="ctr"/>
                <a:r>
                  <a:rPr lang="en-US" altLang="ko-KR" sz="1400" dirty="0">
                    <a:solidFill>
                      <a:srgbClr val="768FD4"/>
                    </a:solidFill>
                  </a:rPr>
                  <a:t>activation</a:t>
                </a:r>
                <a:endParaRPr lang="ko-KR" altLang="en-US" sz="1400" dirty="0">
                  <a:solidFill>
                    <a:srgbClr val="768FD4"/>
                  </a:solidFill>
                </a:endParaRPr>
              </a:p>
            </p:txBody>
          </p:sp>
        </mc:Choice>
        <mc:Fallback>
          <p:sp>
            <p:nvSpPr>
              <p:cNvPr id="40" name="TextBox 39">
                <a:extLst>
                  <a:ext uri="{FF2B5EF4-FFF2-40B4-BE49-F238E27FC236}">
                    <a16:creationId xmlns:a16="http://schemas.microsoft.com/office/drawing/2014/main" id="{2B5D783E-FD74-950D-5F6D-6527ECF08036}"/>
                  </a:ext>
                </a:extLst>
              </p:cNvPr>
              <p:cNvSpPr txBox="1">
                <a:spLocks noRot="1" noChangeAspect="1" noMove="1" noResize="1" noEditPoints="1" noAdjustHandles="1" noChangeArrowheads="1" noChangeShapeType="1" noTextEdit="1"/>
              </p:cNvSpPr>
              <p:nvPr/>
            </p:nvSpPr>
            <p:spPr>
              <a:xfrm>
                <a:off x="6221771" y="4266380"/>
                <a:ext cx="1044093" cy="830997"/>
              </a:xfrm>
              <a:prstGeom prst="rect">
                <a:avLst/>
              </a:prstGeom>
              <a:blipFill>
                <a:blip r:embed="rId5"/>
                <a:stretch>
                  <a:fillRect b="-6618"/>
                </a:stretch>
              </a:blipFill>
            </p:spPr>
            <p:txBody>
              <a:bodyPr/>
              <a:lstStyle/>
              <a:p>
                <a:r>
                  <a:rPr lang="ko-KR" altLang="en-US">
                    <a:noFill/>
                  </a:rPr>
                  <a:t> </a:t>
                </a:r>
              </a:p>
            </p:txBody>
          </p:sp>
        </mc:Fallback>
      </mc:AlternateContent>
      <p:sp>
        <p:nvSpPr>
          <p:cNvPr id="41" name="화살표: 오른쪽 40">
            <a:extLst>
              <a:ext uri="{FF2B5EF4-FFF2-40B4-BE49-F238E27FC236}">
                <a16:creationId xmlns:a16="http://schemas.microsoft.com/office/drawing/2014/main" id="{395F0B96-FDDA-AF8D-6FBE-D99FA15FA058}"/>
              </a:ext>
            </a:extLst>
          </p:cNvPr>
          <p:cNvSpPr/>
          <p:nvPr/>
        </p:nvSpPr>
        <p:spPr>
          <a:xfrm rot="16200000">
            <a:off x="8087327" y="5120436"/>
            <a:ext cx="287753" cy="274830"/>
          </a:xfrm>
          <a:prstGeom prst="rightArrow">
            <a:avLst>
              <a:gd name="adj1" fmla="val 44489"/>
              <a:gd name="adj2" fmla="val 50359"/>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D0F864F2-2B95-9D17-D6F4-D1619518AA71}"/>
                  </a:ext>
                </a:extLst>
              </p:cNvPr>
              <p:cNvSpPr txBox="1"/>
              <p:nvPr/>
            </p:nvSpPr>
            <p:spPr>
              <a:xfrm>
                <a:off x="7651258" y="5401728"/>
                <a:ext cx="1159890" cy="80021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b="1" i="1" smtClean="0">
                          <a:solidFill>
                            <a:srgbClr val="E45656"/>
                          </a:solidFill>
                          <a:latin typeface="Cambria Math" panose="02040503050406030204" pitchFamily="18" charset="0"/>
                        </a:rPr>
                        <m:t>𝒉</m:t>
                      </m:r>
                    </m:oMath>
                  </m:oMathPara>
                </a14:m>
                <a:endParaRPr lang="en-US" altLang="ko-KR" b="1" dirty="0">
                  <a:solidFill>
                    <a:srgbClr val="E45656"/>
                  </a:solidFill>
                </a:endParaRPr>
              </a:p>
              <a:p>
                <a:pPr algn="ctr"/>
                <a:r>
                  <a:rPr lang="en-US" altLang="ko-KR" sz="1400" dirty="0">
                    <a:solidFill>
                      <a:srgbClr val="E45656"/>
                    </a:solidFill>
                  </a:rPr>
                  <a:t>(Sound embedding)</a:t>
                </a:r>
                <a:endParaRPr lang="ko-KR" altLang="en-US" sz="1400" dirty="0">
                  <a:solidFill>
                    <a:srgbClr val="E45656"/>
                  </a:solidFill>
                </a:endParaRPr>
              </a:p>
            </p:txBody>
          </p:sp>
        </mc:Choice>
        <mc:Fallback>
          <p:sp>
            <p:nvSpPr>
              <p:cNvPr id="43" name="TextBox 42">
                <a:extLst>
                  <a:ext uri="{FF2B5EF4-FFF2-40B4-BE49-F238E27FC236}">
                    <a16:creationId xmlns:a16="http://schemas.microsoft.com/office/drawing/2014/main" id="{D0F864F2-2B95-9D17-D6F4-D1619518AA71}"/>
                  </a:ext>
                </a:extLst>
              </p:cNvPr>
              <p:cNvSpPr txBox="1">
                <a:spLocks noRot="1" noChangeAspect="1" noMove="1" noResize="1" noEditPoints="1" noAdjustHandles="1" noChangeArrowheads="1" noChangeShapeType="1" noTextEdit="1"/>
              </p:cNvSpPr>
              <p:nvPr/>
            </p:nvSpPr>
            <p:spPr>
              <a:xfrm>
                <a:off x="7651258" y="5401728"/>
                <a:ext cx="1159890" cy="800219"/>
              </a:xfrm>
              <a:prstGeom prst="rect">
                <a:avLst/>
              </a:prstGeom>
              <a:blipFill>
                <a:blip r:embed="rId6"/>
                <a:stretch>
                  <a:fillRect l="-1579" r="-1053" b="-7634"/>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8D89AF92-7A5E-013F-0CF3-9C77C6ECAA88}"/>
              </a:ext>
            </a:extLst>
          </p:cNvPr>
          <p:cNvSpPr txBox="1"/>
          <p:nvPr/>
        </p:nvSpPr>
        <p:spPr>
          <a:xfrm>
            <a:off x="9972587" y="6304749"/>
            <a:ext cx="979869" cy="369332"/>
          </a:xfrm>
          <a:prstGeom prst="rect">
            <a:avLst/>
          </a:prstGeom>
          <a:noFill/>
        </p:spPr>
        <p:txBody>
          <a:bodyPr wrap="square">
            <a:spAutoFit/>
          </a:bodyPr>
          <a:lstStyle/>
          <a:p>
            <a:pPr algn="ctr"/>
            <a:r>
              <a:rPr lang="en-US" altLang="ko-KR" b="1" dirty="0">
                <a:solidFill>
                  <a:srgbClr val="4466C4"/>
                </a:solidFill>
                <a:latin typeface="Bahnschrift Light" panose="020B0502040204020203" pitchFamily="34" charset="0"/>
              </a:rPr>
              <a:t>Output</a:t>
            </a:r>
            <a:endParaRPr lang="ko-KR" altLang="en-US" b="1" dirty="0">
              <a:solidFill>
                <a:srgbClr val="4466C4"/>
              </a:solidFill>
              <a:latin typeface="Bahnschrift Light" panose="020B0502040204020203" pitchFamily="34" charset="0"/>
            </a:endParaRPr>
          </a:p>
        </p:txBody>
      </p:sp>
      <p:sp>
        <p:nvSpPr>
          <p:cNvPr id="46" name="TextBox 45">
            <a:extLst>
              <a:ext uri="{FF2B5EF4-FFF2-40B4-BE49-F238E27FC236}">
                <a16:creationId xmlns:a16="http://schemas.microsoft.com/office/drawing/2014/main" id="{28E1D1F4-BFD5-D312-9855-1F1632EBFADD}"/>
              </a:ext>
            </a:extLst>
          </p:cNvPr>
          <p:cNvSpPr txBox="1"/>
          <p:nvPr/>
        </p:nvSpPr>
        <p:spPr>
          <a:xfrm>
            <a:off x="725648" y="3643755"/>
            <a:ext cx="792410" cy="369332"/>
          </a:xfrm>
          <a:prstGeom prst="rect">
            <a:avLst/>
          </a:prstGeom>
          <a:noFill/>
        </p:spPr>
        <p:txBody>
          <a:bodyPr wrap="square">
            <a:spAutoFit/>
          </a:bodyPr>
          <a:lstStyle/>
          <a:p>
            <a:pPr algn="ctr"/>
            <a:r>
              <a:rPr lang="en-US" altLang="ko-KR" b="1" dirty="0">
                <a:solidFill>
                  <a:srgbClr val="4466C4"/>
                </a:solidFill>
                <a:latin typeface="Bahnschrift Light" panose="020B0502040204020203" pitchFamily="34" charset="0"/>
              </a:rPr>
              <a:t>Input</a:t>
            </a:r>
            <a:endParaRPr lang="ko-KR" altLang="en-US" b="1" dirty="0">
              <a:solidFill>
                <a:srgbClr val="4466C4"/>
              </a:solidFill>
              <a:latin typeface="Bahnschrift Light" panose="020B0502040204020203" pitchFamily="34" charset="0"/>
            </a:endParaRPr>
          </a:p>
        </p:txBody>
      </p:sp>
      <p:pic>
        <p:nvPicPr>
          <p:cNvPr id="2050" name="Picture 2" descr="VGG16 architecture">
            <a:extLst>
              <a:ext uri="{FF2B5EF4-FFF2-40B4-BE49-F238E27FC236}">
                <a16:creationId xmlns:a16="http://schemas.microsoft.com/office/drawing/2014/main" id="{93D8B111-6EED-2E33-F7D8-49E997ECD3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65" t="2586" r="19040" b="27274"/>
          <a:stretch/>
        </p:blipFill>
        <p:spPr bwMode="auto">
          <a:xfrm>
            <a:off x="2268513" y="4195726"/>
            <a:ext cx="3636528" cy="884512"/>
          </a:xfrm>
          <a:prstGeom prst="rect">
            <a:avLst/>
          </a:prstGeom>
          <a:noFill/>
          <a:extLst>
            <a:ext uri="{909E8E84-426E-40DD-AFC4-6F175D3DCCD1}">
              <a14:hiddenFill xmlns:a14="http://schemas.microsoft.com/office/drawing/2010/main">
                <a:solidFill>
                  <a:srgbClr val="FFFFFF"/>
                </a:solidFill>
              </a14:hiddenFill>
            </a:ext>
          </a:extLst>
        </p:spPr>
      </p:pic>
      <p:sp>
        <p:nvSpPr>
          <p:cNvPr id="30" name="화살표: 오른쪽 29">
            <a:extLst>
              <a:ext uri="{FF2B5EF4-FFF2-40B4-BE49-F238E27FC236}">
                <a16:creationId xmlns:a16="http://schemas.microsoft.com/office/drawing/2014/main" id="{AAB72123-9458-41AE-3E74-AAA56132E58E}"/>
              </a:ext>
            </a:extLst>
          </p:cNvPr>
          <p:cNvSpPr/>
          <p:nvPr/>
        </p:nvSpPr>
        <p:spPr>
          <a:xfrm>
            <a:off x="7218224" y="4566940"/>
            <a:ext cx="287753"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9423FE74-EC76-75CB-F192-6194EB81F067}"/>
                  </a:ext>
                </a:extLst>
              </p:cNvPr>
              <p:cNvSpPr txBox="1"/>
              <p:nvPr/>
            </p:nvSpPr>
            <p:spPr>
              <a:xfrm>
                <a:off x="9310004" y="5724288"/>
                <a:ext cx="2305036" cy="646331"/>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ko-KR" sz="2000" b="1" i="1" smtClean="0">
                              <a:solidFill>
                                <a:srgbClr val="4D79C7"/>
                              </a:solidFill>
                              <a:latin typeface="Cambria Math" panose="02040503050406030204" pitchFamily="18" charset="0"/>
                            </a:rPr>
                          </m:ctrlPr>
                        </m:sSubPr>
                        <m:e>
                          <m:r>
                            <a:rPr lang="en-US" altLang="ko-KR" sz="2000" b="1" i="1" smtClean="0">
                              <a:solidFill>
                                <a:srgbClr val="4D79C7"/>
                              </a:solidFill>
                              <a:latin typeface="Cambria Math" panose="02040503050406030204" pitchFamily="18" charset="0"/>
                            </a:rPr>
                            <m:t>𝒇</m:t>
                          </m:r>
                        </m:e>
                        <m:sub>
                          <m:r>
                            <a:rPr lang="en-US" altLang="ko-KR" sz="2000" b="1" i="1" smtClean="0">
                              <a:solidFill>
                                <a:srgbClr val="4D79C7"/>
                              </a:solidFill>
                              <a:latin typeface="Cambria Math" panose="02040503050406030204" pitchFamily="18" charset="0"/>
                            </a:rPr>
                            <m:t>𝒗</m:t>
                          </m:r>
                        </m:sub>
                      </m:sSub>
                    </m:oMath>
                  </m:oMathPara>
                </a14:m>
                <a:endParaRPr lang="en-US" altLang="ko-KR" dirty="0">
                  <a:solidFill>
                    <a:srgbClr val="768FD4"/>
                  </a:solidFill>
                </a:endParaRPr>
              </a:p>
              <a:p>
                <a:pPr algn="ctr"/>
                <a:r>
                  <a:rPr lang="en-US" altLang="ko-KR" sz="1600" dirty="0">
                    <a:solidFill>
                      <a:srgbClr val="768FD4"/>
                    </a:solidFill>
                  </a:rPr>
                  <a:t>(visual embedding)</a:t>
                </a:r>
                <a:endParaRPr lang="ko-KR" altLang="en-US" sz="1600" dirty="0">
                  <a:solidFill>
                    <a:srgbClr val="768FD4"/>
                  </a:solidFill>
                </a:endParaRPr>
              </a:p>
            </p:txBody>
          </p:sp>
        </mc:Choice>
        <mc:Fallback>
          <p:sp>
            <p:nvSpPr>
              <p:cNvPr id="32" name="TextBox 31">
                <a:extLst>
                  <a:ext uri="{FF2B5EF4-FFF2-40B4-BE49-F238E27FC236}">
                    <a16:creationId xmlns:a16="http://schemas.microsoft.com/office/drawing/2014/main" id="{9423FE74-EC76-75CB-F192-6194EB81F067}"/>
                  </a:ext>
                </a:extLst>
              </p:cNvPr>
              <p:cNvSpPr txBox="1">
                <a:spLocks noRot="1" noChangeAspect="1" noMove="1" noResize="1" noEditPoints="1" noAdjustHandles="1" noChangeArrowheads="1" noChangeShapeType="1" noTextEdit="1"/>
              </p:cNvSpPr>
              <p:nvPr/>
            </p:nvSpPr>
            <p:spPr>
              <a:xfrm>
                <a:off x="9310004" y="5724288"/>
                <a:ext cx="2305036" cy="646331"/>
              </a:xfrm>
              <a:prstGeom prst="rect">
                <a:avLst/>
              </a:prstGeom>
              <a:blipFill>
                <a:blip r:embed="rId8"/>
                <a:stretch>
                  <a:fillRect b="-11321"/>
                </a:stretch>
              </a:blipFill>
            </p:spPr>
            <p:txBody>
              <a:bodyPr/>
              <a:lstStyle/>
              <a:p>
                <a:r>
                  <a:rPr lang="ko-KR" altLang="en-US">
                    <a:noFill/>
                  </a:rPr>
                  <a:t> </a:t>
                </a:r>
              </a:p>
            </p:txBody>
          </p:sp>
        </mc:Fallback>
      </mc:AlternateContent>
      <p:sp>
        <p:nvSpPr>
          <p:cNvPr id="35" name="사각형: 둥근 모서리 34">
            <a:extLst>
              <a:ext uri="{FF2B5EF4-FFF2-40B4-BE49-F238E27FC236}">
                <a16:creationId xmlns:a16="http://schemas.microsoft.com/office/drawing/2014/main" id="{AC8D0601-100E-FA35-4F22-34BD2335668B}"/>
              </a:ext>
            </a:extLst>
          </p:cNvPr>
          <p:cNvSpPr/>
          <p:nvPr/>
        </p:nvSpPr>
        <p:spPr>
          <a:xfrm>
            <a:off x="11290379" y="564950"/>
            <a:ext cx="649322" cy="839410"/>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36" name="사각형: 둥근 모서리 35">
            <a:extLst>
              <a:ext uri="{FF2B5EF4-FFF2-40B4-BE49-F238E27FC236}">
                <a16:creationId xmlns:a16="http://schemas.microsoft.com/office/drawing/2014/main" id="{0735EC67-F605-D5CE-CB21-3E362CA1B71A}"/>
              </a:ext>
            </a:extLst>
          </p:cNvPr>
          <p:cNvSpPr/>
          <p:nvPr/>
        </p:nvSpPr>
        <p:spPr>
          <a:xfrm>
            <a:off x="10189492" y="4764827"/>
            <a:ext cx="1102757" cy="480124"/>
          </a:xfrm>
          <a:prstGeom prst="roundRect">
            <a:avLst/>
          </a:prstGeom>
          <a:noFill/>
          <a:ln>
            <a:solidFill>
              <a:srgbClr val="A0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ReLu-Fc</a:t>
            </a:r>
            <a:endParaRPr lang="ko-KR" altLang="en-US" sz="1600" dirty="0">
              <a:solidFill>
                <a:schemeClr val="tx1"/>
              </a:solidFill>
            </a:endParaRP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2D9A7393-48D3-6B84-C145-8A7EB9B583AF}"/>
                  </a:ext>
                </a:extLst>
              </p:cNvPr>
              <p:cNvSpPr txBox="1"/>
              <p:nvPr/>
            </p:nvSpPr>
            <p:spPr>
              <a:xfrm>
                <a:off x="9316158" y="3071960"/>
                <a:ext cx="2305036" cy="1259919"/>
              </a:xfrm>
              <a:prstGeom prst="roundRect">
                <a:avLst/>
              </a:prstGeom>
              <a:solidFill>
                <a:srgbClr val="B3C1E7">
                  <a:alpha val="20000"/>
                </a:srgbClr>
              </a:solidFill>
            </p:spPr>
            <p:txBody>
              <a:bodyPr wrap="square">
                <a:spAutoFit/>
              </a:bodyPr>
              <a:lstStyle/>
              <a:p>
                <a:pPr algn="ctr"/>
                <a:r>
                  <a:rPr lang="en-US" altLang="ko-KR" sz="1600" dirty="0"/>
                  <a:t>Confidence map of sound source +</a:t>
                </a:r>
                <a:endParaRPr lang="en-US" altLang="ko-KR" sz="1200" dirty="0"/>
              </a:p>
              <a:p>
                <a:pPr algn="ctr"/>
                <a14:m>
                  <m:oMathPara xmlns:m="http://schemas.openxmlformats.org/officeDocument/2006/math">
                    <m:oMathParaPr>
                      <m:jc m:val="centerGroup"/>
                    </m:oMathParaPr>
                    <m:oMath xmlns:m="http://schemas.openxmlformats.org/officeDocument/2006/math">
                      <m:r>
                        <a:rPr lang="en-US" altLang="ko-KR" sz="2000" b="1" i="0" smtClean="0">
                          <a:solidFill>
                            <a:srgbClr val="768FD4"/>
                          </a:solidFill>
                          <a:latin typeface="Cambria Math" panose="02040503050406030204" pitchFamily="18" charset="0"/>
                        </a:rPr>
                        <m:t>𝐳</m:t>
                      </m:r>
                    </m:oMath>
                  </m:oMathPara>
                </a14:m>
                <a:endParaRPr lang="en-US" altLang="ko-KR" sz="1600" dirty="0">
                  <a:solidFill>
                    <a:srgbClr val="768FD4"/>
                  </a:solidFill>
                </a:endParaRPr>
              </a:p>
              <a:p>
                <a:pPr algn="ctr"/>
                <a:r>
                  <a:rPr lang="en-US" altLang="ko-KR" sz="1600" dirty="0">
                    <a:solidFill>
                      <a:srgbClr val="768FD4"/>
                    </a:solidFill>
                  </a:rPr>
                  <a:t>(visual representation)</a:t>
                </a:r>
              </a:p>
            </p:txBody>
          </p:sp>
        </mc:Choice>
        <mc:Fallback>
          <p:sp>
            <p:nvSpPr>
              <p:cNvPr id="42" name="TextBox 41">
                <a:extLst>
                  <a:ext uri="{FF2B5EF4-FFF2-40B4-BE49-F238E27FC236}">
                    <a16:creationId xmlns:a16="http://schemas.microsoft.com/office/drawing/2014/main" id="{2D9A7393-48D3-6B84-C145-8A7EB9B583AF}"/>
                  </a:ext>
                </a:extLst>
              </p:cNvPr>
              <p:cNvSpPr txBox="1">
                <a:spLocks noRot="1" noChangeAspect="1" noMove="1" noResize="1" noEditPoints="1" noAdjustHandles="1" noChangeArrowheads="1" noChangeShapeType="1" noTextEdit="1"/>
              </p:cNvSpPr>
              <p:nvPr/>
            </p:nvSpPr>
            <p:spPr>
              <a:xfrm>
                <a:off x="9316158" y="3071960"/>
                <a:ext cx="2305036" cy="1259919"/>
              </a:xfrm>
              <a:prstGeom prst="roundRect">
                <a:avLst/>
              </a:prstGeom>
              <a:blipFill>
                <a:blip r:embed="rId9"/>
                <a:stretch>
                  <a:fillRect b="-483"/>
                </a:stretch>
              </a:blipFill>
            </p:spPr>
            <p:txBody>
              <a:bodyPr/>
              <a:lstStyle/>
              <a:p>
                <a:r>
                  <a:rPr lang="ko-KR" altLang="en-US">
                    <a:noFill/>
                  </a:rPr>
                  <a:t> </a:t>
                </a:r>
              </a:p>
            </p:txBody>
          </p:sp>
        </mc:Fallback>
      </mc:AlternateContent>
      <p:sp>
        <p:nvSpPr>
          <p:cNvPr id="47" name="화살표: 오른쪽 46">
            <a:extLst>
              <a:ext uri="{FF2B5EF4-FFF2-40B4-BE49-F238E27FC236}">
                <a16:creationId xmlns:a16="http://schemas.microsoft.com/office/drawing/2014/main" id="{A068FF38-A3D5-356A-D5E1-A5114DF6C3DA}"/>
              </a:ext>
            </a:extLst>
          </p:cNvPr>
          <p:cNvSpPr/>
          <p:nvPr/>
        </p:nvSpPr>
        <p:spPr>
          <a:xfrm rot="5400000">
            <a:off x="10324801" y="4374787"/>
            <a:ext cx="287753"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249C39E1-E24B-762F-23FD-5D0AE3ACA3C7}"/>
                  </a:ext>
                </a:extLst>
              </p:cNvPr>
              <p:cNvSpPr txBox="1"/>
              <p:nvPr/>
            </p:nvSpPr>
            <p:spPr>
              <a:xfrm>
                <a:off x="9693993" y="4813479"/>
                <a:ext cx="583843"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ko-KR" sz="1800" b="1" i="1" smtClean="0">
                          <a:solidFill>
                            <a:srgbClr val="768FD4"/>
                          </a:solidFill>
                          <a:latin typeface="Cambria Math" panose="02040503050406030204" pitchFamily="18" charset="0"/>
                        </a:rPr>
                        <m:t>𝟐</m:t>
                      </m:r>
                      <m:r>
                        <a:rPr lang="en-US" altLang="ko-KR" sz="1800" b="1" i="1" smtClean="0">
                          <a:solidFill>
                            <a:srgbClr val="768FD4"/>
                          </a:solidFill>
                          <a:latin typeface="Cambria Math" panose="02040503050406030204" pitchFamily="18" charset="0"/>
                          <a:ea typeface="Cambria Math" panose="02040503050406030204" pitchFamily="18" charset="0"/>
                        </a:rPr>
                        <m:t>×</m:t>
                      </m:r>
                    </m:oMath>
                  </m:oMathPara>
                </a14:m>
                <a:endParaRPr lang="ko-KR" altLang="en-US" dirty="0">
                  <a:solidFill>
                    <a:srgbClr val="768FD4"/>
                  </a:solidFill>
                </a:endParaRPr>
              </a:p>
            </p:txBody>
          </p:sp>
        </mc:Choice>
        <mc:Fallback>
          <p:sp>
            <p:nvSpPr>
              <p:cNvPr id="48" name="TextBox 47">
                <a:extLst>
                  <a:ext uri="{FF2B5EF4-FFF2-40B4-BE49-F238E27FC236}">
                    <a16:creationId xmlns:a16="http://schemas.microsoft.com/office/drawing/2014/main" id="{249C39E1-E24B-762F-23FD-5D0AE3ACA3C7}"/>
                  </a:ext>
                </a:extLst>
              </p:cNvPr>
              <p:cNvSpPr txBox="1">
                <a:spLocks noRot="1" noChangeAspect="1" noMove="1" noResize="1" noEditPoints="1" noAdjustHandles="1" noChangeArrowheads="1" noChangeShapeType="1" noTextEdit="1"/>
              </p:cNvSpPr>
              <p:nvPr/>
            </p:nvSpPr>
            <p:spPr>
              <a:xfrm>
                <a:off x="9693993" y="4813479"/>
                <a:ext cx="583843" cy="369332"/>
              </a:xfrm>
              <a:prstGeom prst="rect">
                <a:avLst/>
              </a:prstGeom>
              <a:blipFill>
                <a:blip r:embed="rId10"/>
                <a:stretch>
                  <a:fillRect l="-1042"/>
                </a:stretch>
              </a:blipFill>
            </p:spPr>
            <p:txBody>
              <a:bodyPr/>
              <a:lstStyle/>
              <a:p>
                <a:r>
                  <a:rPr lang="ko-KR" altLang="en-US">
                    <a:noFill/>
                  </a:rPr>
                  <a:t> </a:t>
                </a:r>
              </a:p>
            </p:txBody>
          </p:sp>
        </mc:Fallback>
      </mc:AlternateContent>
      <p:sp>
        <p:nvSpPr>
          <p:cNvPr id="49" name="화살표: 오른쪽 48">
            <a:extLst>
              <a:ext uri="{FF2B5EF4-FFF2-40B4-BE49-F238E27FC236}">
                <a16:creationId xmlns:a16="http://schemas.microsoft.com/office/drawing/2014/main" id="{199A93E4-C511-A1F8-E1D6-C25FAFCBEE24}"/>
              </a:ext>
            </a:extLst>
          </p:cNvPr>
          <p:cNvSpPr/>
          <p:nvPr/>
        </p:nvSpPr>
        <p:spPr>
          <a:xfrm rot="19240593">
            <a:off x="8895064" y="4030767"/>
            <a:ext cx="397687"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DF327DB-51E5-5396-216B-D1ED8FD2CA66}"/>
              </a:ext>
            </a:extLst>
          </p:cNvPr>
          <p:cNvSpPr/>
          <p:nvPr/>
        </p:nvSpPr>
        <p:spPr>
          <a:xfrm rot="5400000">
            <a:off x="10288620" y="5338201"/>
            <a:ext cx="360113" cy="419124"/>
          </a:xfrm>
          <a:prstGeom prst="rightArrow">
            <a:avLst>
              <a:gd name="adj1" fmla="val 36250"/>
              <a:gd name="adj2" fmla="val 52275"/>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 name="Picture 6" descr="Train animated gif">
            <a:extLst>
              <a:ext uri="{FF2B5EF4-FFF2-40B4-BE49-F238E27FC236}">
                <a16:creationId xmlns:a16="http://schemas.microsoft.com/office/drawing/2014/main" id="{21CA63F8-D231-0160-EBDB-D239650FE0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6485" y="4121637"/>
            <a:ext cx="1154974" cy="86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179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Localization Network</a:t>
            </a:r>
            <a:endParaRPr lang="ko-KR" altLang="en-US" sz="2000" b="1" dirty="0">
              <a:solidFill>
                <a:schemeClr val="tx2">
                  <a:lumMod val="75000"/>
                </a:schemeClr>
              </a:solidFill>
            </a:endParaRPr>
          </a:p>
        </p:txBody>
      </p:sp>
      <p:pic>
        <p:nvPicPr>
          <p:cNvPr id="8" name="그림 7">
            <a:extLst>
              <a:ext uri="{FF2B5EF4-FFF2-40B4-BE49-F238E27FC236}">
                <a16:creationId xmlns:a16="http://schemas.microsoft.com/office/drawing/2014/main" id="{85C46689-FECC-22C4-0354-05FB66BB95E5}"/>
              </a:ext>
            </a:extLst>
          </p:cNvPr>
          <p:cNvPicPr>
            <a:picLocks noChangeAspect="1"/>
          </p:cNvPicPr>
          <p:nvPr/>
        </p:nvPicPr>
        <p:blipFill>
          <a:blip r:embed="rId3"/>
          <a:stretch>
            <a:fillRect/>
          </a:stretch>
        </p:blipFill>
        <p:spPr>
          <a:xfrm>
            <a:off x="6558710" y="202406"/>
            <a:ext cx="5404977" cy="1829592"/>
          </a:xfrm>
          <a:prstGeom prst="rect">
            <a:avLst/>
          </a:prstGeom>
          <a:ln>
            <a:solidFill>
              <a:schemeClr val="tx2">
                <a:lumMod val="60000"/>
                <a:lumOff val="40000"/>
              </a:schemeClr>
            </a:solidFill>
          </a:ln>
        </p:spPr>
      </p:pic>
      <p:sp>
        <p:nvSpPr>
          <p:cNvPr id="10" name="사각형: 둥근 모서리 9">
            <a:extLst>
              <a:ext uri="{FF2B5EF4-FFF2-40B4-BE49-F238E27FC236}">
                <a16:creationId xmlns:a16="http://schemas.microsoft.com/office/drawing/2014/main" id="{3644B7D8-66BF-A2A6-5EB1-A37610CBB70E}"/>
              </a:ext>
            </a:extLst>
          </p:cNvPr>
          <p:cNvSpPr/>
          <p:nvPr/>
        </p:nvSpPr>
        <p:spPr>
          <a:xfrm>
            <a:off x="9339113" y="328909"/>
            <a:ext cx="1889814" cy="621999"/>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A86B194-C6F2-9A30-65E2-3D83DC8D52BE}"/>
                  </a:ext>
                </a:extLst>
              </p:cNvPr>
              <p:cNvSpPr txBox="1"/>
              <p:nvPr/>
            </p:nvSpPr>
            <p:spPr>
              <a:xfrm>
                <a:off x="573576" y="1909226"/>
                <a:ext cx="10931866" cy="2117054"/>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dirty="0"/>
                  <a:t>Extracted </a:t>
                </a:r>
                <a:r>
                  <a:rPr lang="en-US" altLang="ko-KR" dirty="0">
                    <a:solidFill>
                      <a:srgbClr val="4D79C7"/>
                    </a:solidFill>
                  </a:rPr>
                  <a:t>visual</a:t>
                </a:r>
                <a:r>
                  <a:rPr lang="en-US" altLang="ko-KR" dirty="0"/>
                  <a:t> and </a:t>
                </a:r>
                <a:r>
                  <a:rPr lang="en-US" altLang="ko-KR" dirty="0">
                    <a:solidFill>
                      <a:srgbClr val="E45656"/>
                    </a:solidFill>
                  </a:rPr>
                  <a:t>sound concepts </a:t>
                </a:r>
                <a:r>
                  <a:rPr lang="en-US" altLang="ko-KR" dirty="0"/>
                  <a:t>-&gt; localization networks </a:t>
                </a:r>
              </a:p>
              <a:p>
                <a:pPr lvl="1">
                  <a:buFont typeface="Symbol" panose="05050102010706020507" pitchFamily="18" charset="2"/>
                  <a:buChar char="Þ"/>
                </a:pPr>
                <a:r>
                  <a:rPr lang="en-US" altLang="ko-KR" b="1" dirty="0">
                    <a:solidFill>
                      <a:srgbClr val="4D79C7"/>
                    </a:solidFill>
                  </a:rPr>
                  <a:t>sound source location </a:t>
                </a:r>
                <a:r>
                  <a:rPr lang="en-US" altLang="ko-KR" dirty="0"/>
                  <a:t>(a soft confidence score map)</a:t>
                </a:r>
              </a:p>
              <a:p>
                <a:pPr>
                  <a:buFont typeface="Arial" panose="020B0604020202020204" pitchFamily="34" charset="0"/>
                  <a:buChar char="•"/>
                </a:pPr>
                <a:r>
                  <a:rPr lang="en-US" altLang="ko-KR" dirty="0"/>
                  <a:t>Modeled based on the </a:t>
                </a:r>
                <a:r>
                  <a:rPr lang="en-US" altLang="ko-KR" b="1" dirty="0"/>
                  <a:t>attention mechanism</a:t>
                </a:r>
              </a:p>
              <a:p>
                <a:pPr>
                  <a:buFont typeface="Arial" panose="020B0604020202020204" pitchFamily="34" charset="0"/>
                  <a:buChar char="•"/>
                </a:pPr>
                <a:r>
                  <a:rPr lang="en-US" altLang="ko-KR" dirty="0"/>
                  <a:t>Reshape </a:t>
                </a:r>
                <a14:m>
                  <m:oMath xmlns:m="http://schemas.openxmlformats.org/officeDocument/2006/math">
                    <m:r>
                      <a:rPr lang="en-US" altLang="ko-KR" sz="1800" b="0" i="0"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𝑣</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𝑣</m:t>
                        </m:r>
                      </m:e>
                      <m:sub>
                        <m:r>
                          <a:rPr lang="en-US" altLang="ko-KR" b="0" i="1" smtClean="0">
                            <a:solidFill>
                              <a:schemeClr val="tx1"/>
                            </a:solidFill>
                            <a:latin typeface="Cambria Math" panose="02040503050406030204" pitchFamily="18" charset="0"/>
                          </a:rPr>
                          <m:t>𝑀</m:t>
                        </m:r>
                      </m:sub>
                    </m:sSub>
                    <m:r>
                      <a:rPr lang="en-US" altLang="ko-KR" sz="1800" b="0" i="0" smtClean="0">
                        <a:solidFill>
                          <a:schemeClr val="tx1"/>
                        </a:solidFill>
                        <a:latin typeface="Cambria Math" panose="02040503050406030204" pitchFamily="18" charset="0"/>
                      </a:rPr>
                      <m:t>]</m:t>
                    </m:r>
                    <m:r>
                      <a:rPr lang="ko-KR" altLang="en-US" i="1" smtClean="0">
                        <a:solidFill>
                          <a:schemeClr val="tx1"/>
                        </a:solidFill>
                        <a:latin typeface="Cambria Math" panose="02040503050406030204" pitchFamily="18" charset="0"/>
                      </a:rPr>
                      <m:t>∈</m:t>
                    </m:r>
                    <m:sSup>
                      <m:sSupPr>
                        <m:ctrlPr>
                          <a:rPr lang="en-US" altLang="ko-KR" i="1" smtClean="0">
                            <a:solidFill>
                              <a:schemeClr val="tx1"/>
                            </a:solidFill>
                            <a:latin typeface="Cambria Math" panose="02040503050406030204" pitchFamily="18" charset="0"/>
                          </a:rPr>
                        </m:ctrlPr>
                      </m:sSupPr>
                      <m:e>
                        <m:r>
                          <a:rPr lang="en-US" altLang="ko-KR" i="1">
                            <a:solidFill>
                              <a:schemeClr val="tx1"/>
                            </a:solidFill>
                            <a:latin typeface="Cambria Math" panose="02040503050406030204" pitchFamily="18" charset="0"/>
                            <a:ea typeface="Cambria Math" panose="02040503050406030204" pitchFamily="18" charset="0"/>
                          </a:rPr>
                          <m:t>ℝ</m:t>
                        </m:r>
                      </m:e>
                      <m:sup>
                        <m:r>
                          <a:rPr lang="en-US" altLang="ko-KR" b="0" i="1" smtClean="0">
                            <a:solidFill>
                              <a:schemeClr val="tx1"/>
                            </a:solidFill>
                            <a:latin typeface="Cambria Math" panose="02040503050406030204" pitchFamily="18" charset="0"/>
                            <a:ea typeface="Cambria Math" panose="02040503050406030204" pitchFamily="18" charset="0"/>
                          </a:rPr>
                          <m:t>𝑀</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b="0" i="1" smtClean="0">
                            <a:solidFill>
                              <a:schemeClr val="tx1"/>
                            </a:solidFill>
                            <a:latin typeface="Cambria Math" panose="02040503050406030204" pitchFamily="18" charset="0"/>
                            <a:ea typeface="Cambria Math" panose="02040503050406030204" pitchFamily="18" charset="0"/>
                          </a:rPr>
                          <m:t>𝐷</m:t>
                        </m:r>
                      </m:sup>
                    </m:sSup>
                  </m:oMath>
                </a14:m>
                <a:r>
                  <a:rPr lang="en-US" altLang="ko-KR" dirty="0">
                    <a:solidFill>
                      <a:srgbClr val="4D79C7"/>
                    </a:solidFill>
                  </a:rPr>
                  <a:t> </a:t>
                </a:r>
                <a14:m>
                  <m:oMath xmlns:m="http://schemas.openxmlformats.org/officeDocument/2006/math">
                    <m:d>
                      <m:dPr>
                        <m:ctrlPr>
                          <a:rPr lang="en-US" altLang="ko-KR" b="0" i="1" smtClean="0">
                            <a:latin typeface="Cambria Math" panose="02040503050406030204" pitchFamily="18" charset="0"/>
                          </a:rPr>
                        </m:ctrlPr>
                      </m:dPr>
                      <m:e>
                        <m:r>
                          <m:rPr>
                            <m:sty m:val="p"/>
                          </m:rPr>
                          <a:rPr lang="en-US" altLang="ko-KR" b="0" i="0" smtClean="0">
                            <a:latin typeface="Cambria Math" panose="02040503050406030204" pitchFamily="18" charset="0"/>
                          </a:rPr>
                          <m:t>M</m:t>
                        </m:r>
                        <m:r>
                          <a:rPr lang="en-US" altLang="ko-KR" b="0" i="0" smtClean="0">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𝐻</m:t>
                            </m:r>
                          </m:e>
                          <m:sup>
                            <m:r>
                              <a:rPr lang="en-US" altLang="ko-KR" i="1">
                                <a:latin typeface="Cambria Math" panose="02040503050406030204" pitchFamily="18" charset="0"/>
                              </a:rPr>
                              <m:t>′</m:t>
                            </m:r>
                          </m:sup>
                        </m:sSup>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𝑊</m:t>
                            </m:r>
                          </m:e>
                          <m:sup>
                            <m:r>
                              <a:rPr lang="en-US" altLang="ko-KR" i="1">
                                <a:latin typeface="Cambria Math" panose="02040503050406030204" pitchFamily="18" charset="0"/>
                              </a:rPr>
                              <m:t>′</m:t>
                            </m:r>
                          </m:sup>
                        </m:sSup>
                      </m:e>
                    </m:d>
                  </m:oMath>
                </a14:m>
                <a:r>
                  <a:rPr lang="en-US" altLang="ko-KR" b="1" dirty="0">
                    <a:solidFill>
                      <a:srgbClr val="607796"/>
                    </a:solidFill>
                  </a:rPr>
                  <a:t>, </a:t>
                </a:r>
                <a:r>
                  <a:rPr lang="en-US" altLang="ko-KR" dirty="0" err="1"/>
                  <a:t>i</a:t>
                </a:r>
                <a:r>
                  <a:rPr lang="en-US" altLang="ko-KR" dirty="0"/>
                  <a:t> ∈ {1,· · ·,M},</a:t>
                </a:r>
                <a:endParaRPr lang="en-US" altLang="ko-KR" b="1" dirty="0">
                  <a:solidFill>
                    <a:srgbClr val="607796"/>
                  </a:solidFill>
                </a:endParaRPr>
              </a:p>
              <a:p>
                <a:pPr>
                  <a:buFont typeface="Arial" panose="020B0604020202020204" pitchFamily="34" charset="0"/>
                  <a:buChar char="•"/>
                </a:pPr>
                <a:r>
                  <a:rPr lang="en-US" altLang="ko-KR" b="1" dirty="0">
                    <a:solidFill>
                      <a:srgbClr val="4D79C7"/>
                    </a:solidFill>
                  </a:rPr>
                  <a:t>Attention</a:t>
                </a:r>
                <a:r>
                  <a:rPr lang="en-US" altLang="ko-KR" dirty="0">
                    <a:solidFill>
                      <a:srgbClr val="4D79C7"/>
                    </a:solidFill>
                  </a:rPr>
                  <a:t> </a:t>
                </a:r>
                <a14:m>
                  <m:oMath xmlns:m="http://schemas.openxmlformats.org/officeDocument/2006/math">
                    <m:sSub>
                      <m:sSubPr>
                        <m:ctrlPr>
                          <a:rPr lang="en-US" altLang="ko-KR" b="1" i="1" smtClean="0">
                            <a:solidFill>
                              <a:srgbClr val="4D79C7"/>
                            </a:solidFill>
                            <a:latin typeface="Cambria Math" panose="02040503050406030204" pitchFamily="18" charset="0"/>
                          </a:rPr>
                        </m:ctrlPr>
                      </m:sSubPr>
                      <m:e>
                        <m:r>
                          <a:rPr lang="ko-KR" altLang="en-US" b="1" i="1" smtClean="0">
                            <a:solidFill>
                              <a:srgbClr val="4D79C7"/>
                            </a:solidFill>
                            <a:latin typeface="Cambria Math" panose="02040503050406030204" pitchFamily="18" charset="0"/>
                          </a:rPr>
                          <m:t>𝜶</m:t>
                        </m:r>
                      </m:e>
                      <m:sub>
                        <m:r>
                          <a:rPr lang="en-US" altLang="ko-KR" b="1" i="1">
                            <a:solidFill>
                              <a:srgbClr val="4D79C7"/>
                            </a:solidFill>
                            <a:latin typeface="Cambria Math" panose="02040503050406030204" pitchFamily="18" charset="0"/>
                          </a:rPr>
                          <m:t>𝒊</m:t>
                        </m:r>
                      </m:sub>
                    </m:sSub>
                  </m:oMath>
                </a14:m>
                <a:r>
                  <a:rPr lang="en-US" altLang="ko-KR" b="1" dirty="0">
                    <a:solidFill>
                      <a:srgbClr val="607796"/>
                    </a:solidFill>
                  </a:rPr>
                  <a:t> </a:t>
                </a:r>
                <a:r>
                  <a:rPr lang="en-US" altLang="ko-KR" dirty="0">
                    <a:solidFill>
                      <a:schemeClr val="tx1"/>
                    </a:solidFill>
                  </a:rPr>
                  <a:t>: probability that the grid </a:t>
                </a:r>
                <a14:m>
                  <m:oMath xmlns:m="http://schemas.openxmlformats.org/officeDocument/2006/math">
                    <m:r>
                      <m:rPr>
                        <m:sty m:val="p"/>
                      </m:rPr>
                      <a:rPr lang="en-US" altLang="ko-KR" b="0" i="0" smtClean="0">
                        <a:solidFill>
                          <a:schemeClr val="tx1"/>
                        </a:solidFill>
                        <a:latin typeface="Cambria Math" panose="02040503050406030204" pitchFamily="18" charset="0"/>
                      </a:rPr>
                      <m:t>i</m:t>
                    </m:r>
                  </m:oMath>
                </a14:m>
                <a:r>
                  <a:rPr lang="en-US" altLang="ko-KR" dirty="0">
                    <a:solidFill>
                      <a:schemeClr val="tx1"/>
                    </a:solidFill>
                  </a:rPr>
                  <a:t> - right location related to sound context</a:t>
                </a:r>
                <a:endParaRPr lang="en-US" altLang="ko-KR" b="1" dirty="0">
                  <a:solidFill>
                    <a:srgbClr val="607796"/>
                  </a:solidFill>
                </a:endParaRPr>
              </a:p>
            </p:txBody>
          </p:sp>
        </mc:Choice>
        <mc:Fallback>
          <p:sp>
            <p:nvSpPr>
              <p:cNvPr id="12" name="TextBox 11">
                <a:extLst>
                  <a:ext uri="{FF2B5EF4-FFF2-40B4-BE49-F238E27FC236}">
                    <a16:creationId xmlns:a16="http://schemas.microsoft.com/office/drawing/2014/main" id="{FA86B194-C6F2-9A30-65E2-3D83DC8D52BE}"/>
                  </a:ext>
                </a:extLst>
              </p:cNvPr>
              <p:cNvSpPr txBox="1">
                <a:spLocks noRot="1" noChangeAspect="1" noMove="1" noResize="1" noEditPoints="1" noAdjustHandles="1" noChangeArrowheads="1" noChangeShapeType="1" noTextEdit="1"/>
              </p:cNvSpPr>
              <p:nvPr/>
            </p:nvSpPr>
            <p:spPr>
              <a:xfrm>
                <a:off x="573576" y="1909226"/>
                <a:ext cx="10931866" cy="2117054"/>
              </a:xfrm>
              <a:prstGeom prst="rect">
                <a:avLst/>
              </a:prstGeom>
              <a:blipFill>
                <a:blip r:embed="rId4"/>
                <a:stretch>
                  <a:fillRect l="-335" b="-3746"/>
                </a:stretch>
              </a:blipFill>
              <a:ln w="19050">
                <a:noFill/>
              </a:ln>
            </p:spPr>
            <p:txBody>
              <a:bodyPr/>
              <a:lstStyle/>
              <a:p>
                <a:r>
                  <a:rPr lang="ko-KR" altLang="en-US">
                    <a:noFill/>
                  </a:rPr>
                  <a:t> </a:t>
                </a:r>
              </a:p>
            </p:txBody>
          </p:sp>
        </mc:Fallback>
      </mc:AlternateContent>
      <p:pic>
        <p:nvPicPr>
          <p:cNvPr id="14" name="그림 13">
            <a:extLst>
              <a:ext uri="{FF2B5EF4-FFF2-40B4-BE49-F238E27FC236}">
                <a16:creationId xmlns:a16="http://schemas.microsoft.com/office/drawing/2014/main" id="{C81BAF65-2B52-81E1-C14E-4EBFA391700B}"/>
              </a:ext>
            </a:extLst>
          </p:cNvPr>
          <p:cNvPicPr>
            <a:picLocks noChangeAspect="1"/>
          </p:cNvPicPr>
          <p:nvPr/>
        </p:nvPicPr>
        <p:blipFill>
          <a:blip r:embed="rId5"/>
          <a:stretch>
            <a:fillRect/>
          </a:stretch>
        </p:blipFill>
        <p:spPr>
          <a:xfrm>
            <a:off x="567648" y="4568041"/>
            <a:ext cx="4735994" cy="646993"/>
          </a:xfrm>
          <a:prstGeom prst="rect">
            <a:avLst/>
          </a:prstGeom>
          <a:ln>
            <a:solidFill>
              <a:schemeClr val="tx2">
                <a:lumMod val="60000"/>
                <a:lumOff val="40000"/>
              </a:schemeClr>
            </a:solidFill>
          </a:ln>
        </p:spPr>
      </p:pic>
      <p:pic>
        <p:nvPicPr>
          <p:cNvPr id="16" name="그림 15">
            <a:extLst>
              <a:ext uri="{FF2B5EF4-FFF2-40B4-BE49-F238E27FC236}">
                <a16:creationId xmlns:a16="http://schemas.microsoft.com/office/drawing/2014/main" id="{6FC7AEE6-FFEB-C4D7-AE00-90337F418EBD}"/>
              </a:ext>
            </a:extLst>
          </p:cNvPr>
          <p:cNvPicPr>
            <a:picLocks noChangeAspect="1"/>
          </p:cNvPicPr>
          <p:nvPr/>
        </p:nvPicPr>
        <p:blipFill>
          <a:blip r:embed="rId6"/>
          <a:stretch>
            <a:fillRect/>
          </a:stretch>
        </p:blipFill>
        <p:spPr>
          <a:xfrm>
            <a:off x="619107" y="5613496"/>
            <a:ext cx="4174830" cy="676369"/>
          </a:xfrm>
          <a:prstGeom prst="rect">
            <a:avLst/>
          </a:prstGeom>
          <a:ln>
            <a:solidFill>
              <a:srgbClr val="FFC000"/>
            </a:solidFill>
          </a:ln>
        </p:spPr>
      </p:pic>
      <p:pic>
        <p:nvPicPr>
          <p:cNvPr id="18" name="그림 17">
            <a:extLst>
              <a:ext uri="{FF2B5EF4-FFF2-40B4-BE49-F238E27FC236}">
                <a16:creationId xmlns:a16="http://schemas.microsoft.com/office/drawing/2014/main" id="{AC475B4D-2F1B-1710-41DB-3C039EFF4349}"/>
              </a:ext>
            </a:extLst>
          </p:cNvPr>
          <p:cNvPicPr>
            <a:picLocks noChangeAspect="1"/>
          </p:cNvPicPr>
          <p:nvPr/>
        </p:nvPicPr>
        <p:blipFill>
          <a:blip r:embed="rId7"/>
          <a:stretch>
            <a:fillRect/>
          </a:stretch>
        </p:blipFill>
        <p:spPr>
          <a:xfrm>
            <a:off x="7926927" y="4568041"/>
            <a:ext cx="3391373" cy="676369"/>
          </a:xfrm>
          <a:prstGeom prst="rect">
            <a:avLst/>
          </a:prstGeom>
          <a:ln>
            <a:solidFill>
              <a:schemeClr val="tx2">
                <a:lumMod val="60000"/>
                <a:lumOff val="40000"/>
              </a:schemeClr>
            </a:solidFill>
          </a:ln>
        </p:spPr>
      </p:pic>
      <p:cxnSp>
        <p:nvCxnSpPr>
          <p:cNvPr id="22" name="직선 연결선 21">
            <a:extLst>
              <a:ext uri="{FF2B5EF4-FFF2-40B4-BE49-F238E27FC236}">
                <a16:creationId xmlns:a16="http://schemas.microsoft.com/office/drawing/2014/main" id="{4A72F029-4A0B-5F03-F44B-265A5BB30D85}"/>
              </a:ext>
            </a:extLst>
          </p:cNvPr>
          <p:cNvCxnSpPr>
            <a:cxnSpLocks/>
          </p:cNvCxnSpPr>
          <p:nvPr/>
        </p:nvCxnSpPr>
        <p:spPr>
          <a:xfrm>
            <a:off x="4074065" y="5118859"/>
            <a:ext cx="122957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화살표: 오른쪽 23">
            <a:extLst>
              <a:ext uri="{FF2B5EF4-FFF2-40B4-BE49-F238E27FC236}">
                <a16:creationId xmlns:a16="http://schemas.microsoft.com/office/drawing/2014/main" id="{0F16321F-F58C-117F-3262-775F8C34CB98}"/>
              </a:ext>
            </a:extLst>
          </p:cNvPr>
          <p:cNvSpPr/>
          <p:nvPr/>
        </p:nvSpPr>
        <p:spPr>
          <a:xfrm rot="6773903">
            <a:off x="4206117" y="5210160"/>
            <a:ext cx="474278" cy="249342"/>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936D515-1AFF-0A52-3018-F717D224619D}"/>
                  </a:ext>
                </a:extLst>
              </p:cNvPr>
              <p:cNvSpPr txBox="1"/>
              <p:nvPr/>
            </p:nvSpPr>
            <p:spPr>
              <a:xfrm>
                <a:off x="7870479" y="4198043"/>
                <a:ext cx="2781437" cy="374526"/>
              </a:xfrm>
              <a:prstGeom prst="rect">
                <a:avLst/>
              </a:prstGeom>
              <a:noFill/>
            </p:spPr>
            <p:txBody>
              <a:bodyPr wrap="square">
                <a:spAutoFit/>
              </a:bodyPr>
              <a:lstStyle/>
              <a:p>
                <a:r>
                  <a:rPr lang="en-US" altLang="ko-KR" b="1" dirty="0"/>
                  <a:t>Visual feature </a:t>
                </a:r>
                <a14:m>
                  <m:oMath xmlns:m="http://schemas.openxmlformats.org/officeDocument/2006/math">
                    <m:r>
                      <a:rPr lang="en-US" altLang="ko-KR" b="1" i="1" smtClean="0">
                        <a:latin typeface="Cambria Math" panose="02040503050406030204" pitchFamily="18" charset="0"/>
                      </a:rPr>
                      <m:t>𝒁</m:t>
                    </m:r>
                  </m:oMath>
                </a14:m>
                <a:endParaRPr lang="ko-KR" altLang="en-US" b="1" dirty="0"/>
              </a:p>
            </p:txBody>
          </p:sp>
        </mc:Choice>
        <mc:Fallback>
          <p:sp>
            <p:nvSpPr>
              <p:cNvPr id="26" name="TextBox 25">
                <a:extLst>
                  <a:ext uri="{FF2B5EF4-FFF2-40B4-BE49-F238E27FC236}">
                    <a16:creationId xmlns:a16="http://schemas.microsoft.com/office/drawing/2014/main" id="{B936D515-1AFF-0A52-3018-F717D224619D}"/>
                  </a:ext>
                </a:extLst>
              </p:cNvPr>
              <p:cNvSpPr txBox="1">
                <a:spLocks noRot="1" noChangeAspect="1" noMove="1" noResize="1" noEditPoints="1" noAdjustHandles="1" noChangeArrowheads="1" noChangeShapeType="1" noTextEdit="1"/>
              </p:cNvSpPr>
              <p:nvPr/>
            </p:nvSpPr>
            <p:spPr>
              <a:xfrm>
                <a:off x="7870479" y="4198043"/>
                <a:ext cx="2781437" cy="374526"/>
              </a:xfrm>
              <a:prstGeom prst="rect">
                <a:avLst/>
              </a:prstGeom>
              <a:blipFill>
                <a:blip r:embed="rId8"/>
                <a:stretch>
                  <a:fillRect l="-1754" t="-9836" b="-24590"/>
                </a:stretch>
              </a:blipFill>
            </p:spPr>
            <p:txBody>
              <a:bodyPr/>
              <a:lstStyle/>
              <a:p>
                <a:r>
                  <a:rPr lang="ko-KR" altLang="en-US">
                    <a:noFill/>
                  </a:rPr>
                  <a:t> </a:t>
                </a:r>
              </a:p>
            </p:txBody>
          </p:sp>
        </mc:Fallback>
      </mc:AlternateContent>
      <p:sp>
        <p:nvSpPr>
          <p:cNvPr id="27" name="화살표: 오른쪽 26">
            <a:extLst>
              <a:ext uri="{FF2B5EF4-FFF2-40B4-BE49-F238E27FC236}">
                <a16:creationId xmlns:a16="http://schemas.microsoft.com/office/drawing/2014/main" id="{F676D133-6C7A-AB0D-1545-DC630B47C6CB}"/>
              </a:ext>
            </a:extLst>
          </p:cNvPr>
          <p:cNvSpPr/>
          <p:nvPr/>
        </p:nvSpPr>
        <p:spPr>
          <a:xfrm>
            <a:off x="5402933" y="4700383"/>
            <a:ext cx="422816" cy="382307"/>
          </a:xfrm>
          <a:prstGeom prst="rightArrow">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a:extLst>
              <a:ext uri="{FF2B5EF4-FFF2-40B4-BE49-F238E27FC236}">
                <a16:creationId xmlns:a16="http://schemas.microsoft.com/office/drawing/2014/main" id="{C4E4CFA2-BD07-8683-A4C8-A0C79607873F}"/>
              </a:ext>
            </a:extLst>
          </p:cNvPr>
          <p:cNvPicPr>
            <a:picLocks noChangeAspect="1"/>
          </p:cNvPicPr>
          <p:nvPr/>
        </p:nvPicPr>
        <p:blipFill>
          <a:blip r:embed="rId9"/>
          <a:stretch>
            <a:fillRect/>
          </a:stretch>
        </p:blipFill>
        <p:spPr>
          <a:xfrm>
            <a:off x="5962869" y="4405039"/>
            <a:ext cx="1267002" cy="1143160"/>
          </a:xfrm>
          <a:prstGeom prst="rect">
            <a:avLst/>
          </a:prstGeom>
        </p:spPr>
      </p:pic>
      <p:sp>
        <p:nvSpPr>
          <p:cNvPr id="30" name="TextBox 29">
            <a:extLst>
              <a:ext uri="{FF2B5EF4-FFF2-40B4-BE49-F238E27FC236}">
                <a16:creationId xmlns:a16="http://schemas.microsoft.com/office/drawing/2014/main" id="{3C112BF0-C315-DE13-C34B-531FC4C8274C}"/>
              </a:ext>
            </a:extLst>
          </p:cNvPr>
          <p:cNvSpPr txBox="1"/>
          <p:nvPr/>
        </p:nvSpPr>
        <p:spPr>
          <a:xfrm>
            <a:off x="6211875" y="5487764"/>
            <a:ext cx="768989" cy="374526"/>
          </a:xfrm>
          <a:prstGeom prst="rect">
            <a:avLst/>
          </a:prstGeom>
          <a:noFill/>
        </p:spPr>
        <p:txBody>
          <a:bodyPr wrap="square">
            <a:spAutoFit/>
          </a:bodyPr>
          <a:lstStyle/>
          <a:p>
            <a:pPr algn="ctr"/>
            <a:r>
              <a:rPr lang="en-US" altLang="ko-KR" b="1" dirty="0"/>
              <a:t>map</a:t>
            </a:r>
            <a:endParaRPr lang="ko-KR" altLang="en-US" b="1" dirty="0"/>
          </a:p>
        </p:txBody>
      </p:sp>
      <p:sp>
        <p:nvSpPr>
          <p:cNvPr id="31" name="화살표: 오른쪽 30">
            <a:extLst>
              <a:ext uri="{FF2B5EF4-FFF2-40B4-BE49-F238E27FC236}">
                <a16:creationId xmlns:a16="http://schemas.microsoft.com/office/drawing/2014/main" id="{43366293-0713-E1F8-1173-567040367D01}"/>
              </a:ext>
            </a:extLst>
          </p:cNvPr>
          <p:cNvSpPr/>
          <p:nvPr/>
        </p:nvSpPr>
        <p:spPr>
          <a:xfrm>
            <a:off x="7366991" y="4700383"/>
            <a:ext cx="422816" cy="382307"/>
          </a:xfrm>
          <a:prstGeom prst="rightArrow">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85541D85-61A2-6493-8EE0-DA13ED806C5B}"/>
                  </a:ext>
                </a:extLst>
              </p:cNvPr>
              <p:cNvSpPr txBox="1"/>
              <p:nvPr/>
            </p:nvSpPr>
            <p:spPr>
              <a:xfrm>
                <a:off x="567648" y="4184144"/>
                <a:ext cx="1560955" cy="369332"/>
              </a:xfrm>
              <a:prstGeom prst="rect">
                <a:avLst/>
              </a:prstGeom>
              <a:noFill/>
            </p:spPr>
            <p:txBody>
              <a:bodyPr wrap="square">
                <a:spAutoFit/>
              </a:bodyPr>
              <a:lstStyle/>
              <a:p>
                <a:r>
                  <a:rPr lang="en-US" altLang="ko-KR" b="1" dirty="0">
                    <a:solidFill>
                      <a:schemeClr val="tx1"/>
                    </a:solidFill>
                  </a:rPr>
                  <a:t>Attention</a:t>
                </a:r>
                <a:r>
                  <a:rPr lang="en-US" altLang="ko-KR" dirty="0">
                    <a:solidFill>
                      <a:schemeClr val="tx1"/>
                    </a:solidFill>
                  </a:rPr>
                  <a:t> </a:t>
                </a:r>
                <a14:m>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ko-KR" altLang="en-US" b="1" i="1" smtClean="0">
                            <a:solidFill>
                              <a:schemeClr val="tx1"/>
                            </a:solidFill>
                            <a:latin typeface="Cambria Math" panose="02040503050406030204" pitchFamily="18" charset="0"/>
                          </a:rPr>
                          <m:t>𝜶</m:t>
                        </m:r>
                      </m:e>
                      <m:sub>
                        <m:r>
                          <a:rPr lang="en-US" altLang="ko-KR" b="1" i="1">
                            <a:solidFill>
                              <a:schemeClr val="tx1"/>
                            </a:solidFill>
                            <a:latin typeface="Cambria Math" panose="02040503050406030204" pitchFamily="18" charset="0"/>
                          </a:rPr>
                          <m:t>𝒊</m:t>
                        </m:r>
                      </m:sub>
                    </m:sSub>
                  </m:oMath>
                </a14:m>
                <a:r>
                  <a:rPr lang="en-US" altLang="ko-KR" b="1" dirty="0">
                    <a:solidFill>
                      <a:schemeClr val="tx1"/>
                    </a:solidFill>
                  </a:rPr>
                  <a:t> </a:t>
                </a:r>
                <a:endParaRPr lang="ko-KR" altLang="en-US" dirty="0">
                  <a:solidFill>
                    <a:schemeClr val="tx1"/>
                  </a:solidFill>
                </a:endParaRPr>
              </a:p>
            </p:txBody>
          </p:sp>
        </mc:Choice>
        <mc:Fallback>
          <p:sp>
            <p:nvSpPr>
              <p:cNvPr id="33" name="TextBox 32">
                <a:extLst>
                  <a:ext uri="{FF2B5EF4-FFF2-40B4-BE49-F238E27FC236}">
                    <a16:creationId xmlns:a16="http://schemas.microsoft.com/office/drawing/2014/main" id="{85541D85-61A2-6493-8EE0-DA13ED806C5B}"/>
                  </a:ext>
                </a:extLst>
              </p:cNvPr>
              <p:cNvSpPr txBox="1">
                <a:spLocks noRot="1" noChangeAspect="1" noMove="1" noResize="1" noEditPoints="1" noAdjustHandles="1" noChangeArrowheads="1" noChangeShapeType="1" noTextEdit="1"/>
              </p:cNvSpPr>
              <p:nvPr/>
            </p:nvSpPr>
            <p:spPr>
              <a:xfrm>
                <a:off x="567648" y="4184144"/>
                <a:ext cx="1560955" cy="369332"/>
              </a:xfrm>
              <a:prstGeom prst="rect">
                <a:avLst/>
              </a:prstGeom>
              <a:blipFill>
                <a:blip r:embed="rId10"/>
                <a:stretch>
                  <a:fillRect l="-3125" t="-8197" b="-245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2220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pic>
        <p:nvPicPr>
          <p:cNvPr id="32" name="Picture 6" descr="Train animated gif">
            <a:extLst>
              <a:ext uri="{FF2B5EF4-FFF2-40B4-BE49-F238E27FC236}">
                <a16:creationId xmlns:a16="http://schemas.microsoft.com/office/drawing/2014/main" id="{01C3C3E9-85B9-90F0-2FDC-9D92BBE97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47" y="2819020"/>
            <a:ext cx="3000894" cy="2250672"/>
          </a:xfrm>
          <a:prstGeom prst="rect">
            <a:avLst/>
          </a:prstGeom>
          <a:noFill/>
          <a:extLst>
            <a:ext uri="{909E8E84-426E-40DD-AFC4-6F175D3DCCD1}">
              <a14:hiddenFill xmlns:a14="http://schemas.microsoft.com/office/drawing/2010/main">
                <a:solidFill>
                  <a:srgbClr val="FFFFFF"/>
                </a:solidFill>
              </a14:hiddenFill>
            </a:ext>
          </a:extLst>
        </p:spPr>
      </p:pic>
      <p:pic>
        <p:nvPicPr>
          <p:cNvPr id="45" name="그림 44">
            <a:extLst>
              <a:ext uri="{FF2B5EF4-FFF2-40B4-BE49-F238E27FC236}">
                <a16:creationId xmlns:a16="http://schemas.microsoft.com/office/drawing/2014/main" id="{9CDDA216-4498-3E6C-75CC-15F38F270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753" y="4347345"/>
            <a:ext cx="3396067" cy="1812651"/>
          </a:xfrm>
          <a:prstGeom prst="rect">
            <a:avLst/>
          </a:prstGeom>
        </p:spPr>
      </p:pic>
      <p:sp>
        <p:nvSpPr>
          <p:cNvPr id="47" name="화살표: 오른쪽 46">
            <a:extLst>
              <a:ext uri="{FF2B5EF4-FFF2-40B4-BE49-F238E27FC236}">
                <a16:creationId xmlns:a16="http://schemas.microsoft.com/office/drawing/2014/main" id="{0F12969D-C420-0DC0-7CC3-9E18D76568B6}"/>
              </a:ext>
            </a:extLst>
          </p:cNvPr>
          <p:cNvSpPr/>
          <p:nvPr/>
        </p:nvSpPr>
        <p:spPr>
          <a:xfrm rot="20342351">
            <a:off x="4182512" y="2713563"/>
            <a:ext cx="1150386" cy="654260"/>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화살표: 오른쪽 47">
            <a:extLst>
              <a:ext uri="{FF2B5EF4-FFF2-40B4-BE49-F238E27FC236}">
                <a16:creationId xmlns:a16="http://schemas.microsoft.com/office/drawing/2014/main" id="{0D135B00-BD9D-1BFC-84BC-2F1A5D01006F}"/>
              </a:ext>
            </a:extLst>
          </p:cNvPr>
          <p:cNvSpPr/>
          <p:nvPr/>
        </p:nvSpPr>
        <p:spPr>
          <a:xfrm rot="1023567">
            <a:off x="4174212" y="4316340"/>
            <a:ext cx="1150386" cy="654260"/>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5442E7B8-9EDD-D960-2CB7-CCF6E9F776F8}"/>
              </a:ext>
            </a:extLst>
          </p:cNvPr>
          <p:cNvSpPr txBox="1"/>
          <p:nvPr/>
        </p:nvSpPr>
        <p:spPr>
          <a:xfrm>
            <a:off x="5549315" y="1425420"/>
            <a:ext cx="2407168" cy="369332"/>
          </a:xfrm>
          <a:prstGeom prst="rect">
            <a:avLst/>
          </a:prstGeom>
          <a:noFill/>
        </p:spPr>
        <p:txBody>
          <a:bodyPr wrap="square">
            <a:spAutoFit/>
          </a:bodyPr>
          <a:lstStyle/>
          <a:p>
            <a:r>
              <a:rPr lang="en-US" altLang="ko-KR" b="1" dirty="0">
                <a:solidFill>
                  <a:schemeClr val="tx1"/>
                </a:solidFill>
              </a:rPr>
              <a:t>&gt; Video frame</a:t>
            </a:r>
          </a:p>
        </p:txBody>
      </p:sp>
      <p:sp>
        <p:nvSpPr>
          <p:cNvPr id="50" name="TextBox 49">
            <a:extLst>
              <a:ext uri="{FF2B5EF4-FFF2-40B4-BE49-F238E27FC236}">
                <a16:creationId xmlns:a16="http://schemas.microsoft.com/office/drawing/2014/main" id="{1CA252D3-5845-DC67-00FF-57DFD13ACD90}"/>
              </a:ext>
            </a:extLst>
          </p:cNvPr>
          <p:cNvSpPr txBox="1"/>
          <p:nvPr/>
        </p:nvSpPr>
        <p:spPr>
          <a:xfrm>
            <a:off x="5549315" y="3978013"/>
            <a:ext cx="3000894" cy="369332"/>
          </a:xfrm>
          <a:prstGeom prst="rect">
            <a:avLst/>
          </a:prstGeom>
          <a:noFill/>
        </p:spPr>
        <p:txBody>
          <a:bodyPr wrap="square">
            <a:spAutoFit/>
          </a:bodyPr>
          <a:lstStyle/>
          <a:p>
            <a:r>
              <a:rPr lang="en-US" altLang="ko-KR" b="1" dirty="0">
                <a:solidFill>
                  <a:schemeClr val="tx1"/>
                </a:solidFill>
              </a:rPr>
              <a:t>&gt; Audio signals - sound</a:t>
            </a:r>
          </a:p>
        </p:txBody>
      </p:sp>
      <p:grpSp>
        <p:nvGrpSpPr>
          <p:cNvPr id="46" name="그룹 45">
            <a:extLst>
              <a:ext uri="{FF2B5EF4-FFF2-40B4-BE49-F238E27FC236}">
                <a16:creationId xmlns:a16="http://schemas.microsoft.com/office/drawing/2014/main" id="{C3A3438D-96BB-58EA-946C-6C42BBA95C20}"/>
              </a:ext>
            </a:extLst>
          </p:cNvPr>
          <p:cNvGrpSpPr/>
          <p:nvPr/>
        </p:nvGrpSpPr>
        <p:grpSpPr>
          <a:xfrm>
            <a:off x="5522127" y="1825107"/>
            <a:ext cx="3793323" cy="1975366"/>
            <a:chOff x="5522127" y="1825107"/>
            <a:chExt cx="3793323" cy="1975366"/>
          </a:xfrm>
        </p:grpSpPr>
        <p:pic>
          <p:nvPicPr>
            <p:cNvPr id="36" name="그림 35">
              <a:extLst>
                <a:ext uri="{FF2B5EF4-FFF2-40B4-BE49-F238E27FC236}">
                  <a16:creationId xmlns:a16="http://schemas.microsoft.com/office/drawing/2014/main" id="{C034AE67-6EB3-2145-ED53-4A608A4195B2}"/>
                </a:ext>
              </a:extLst>
            </p:cNvPr>
            <p:cNvPicPr>
              <a:picLocks noChangeAspect="1"/>
            </p:cNvPicPr>
            <p:nvPr/>
          </p:nvPicPr>
          <p:blipFill rotWithShape="1">
            <a:blip r:embed="rId5"/>
            <a:srcRect r="2553"/>
            <a:stretch/>
          </p:blipFill>
          <p:spPr>
            <a:xfrm>
              <a:off x="7418787" y="2113455"/>
              <a:ext cx="1809033" cy="1411828"/>
            </a:xfrm>
            <a:prstGeom prst="rect">
              <a:avLst/>
            </a:prstGeom>
          </p:spPr>
        </p:pic>
        <p:pic>
          <p:nvPicPr>
            <p:cNvPr id="40" name="그림 39">
              <a:extLst>
                <a:ext uri="{FF2B5EF4-FFF2-40B4-BE49-F238E27FC236}">
                  <a16:creationId xmlns:a16="http://schemas.microsoft.com/office/drawing/2014/main" id="{4A77BABC-EAD9-2B4F-82AA-1C09C5205652}"/>
                </a:ext>
              </a:extLst>
            </p:cNvPr>
            <p:cNvPicPr>
              <a:picLocks noChangeAspect="1"/>
            </p:cNvPicPr>
            <p:nvPr/>
          </p:nvPicPr>
          <p:blipFill>
            <a:blip r:embed="rId6"/>
            <a:stretch>
              <a:fillRect/>
            </a:stretch>
          </p:blipFill>
          <p:spPr>
            <a:xfrm>
              <a:off x="5549315" y="2113455"/>
              <a:ext cx="1869472" cy="1406032"/>
            </a:xfrm>
            <a:prstGeom prst="rect">
              <a:avLst/>
            </a:prstGeom>
          </p:spPr>
        </p:pic>
        <p:pic>
          <p:nvPicPr>
            <p:cNvPr id="38" name="그림 37">
              <a:extLst>
                <a:ext uri="{FF2B5EF4-FFF2-40B4-BE49-F238E27FC236}">
                  <a16:creationId xmlns:a16="http://schemas.microsoft.com/office/drawing/2014/main" id="{F9F39A77-1AA1-8F16-E371-A69F746BCEB8}"/>
                </a:ext>
              </a:extLst>
            </p:cNvPr>
            <p:cNvPicPr>
              <a:picLocks noChangeAspect="1"/>
            </p:cNvPicPr>
            <p:nvPr/>
          </p:nvPicPr>
          <p:blipFill rotWithShape="1">
            <a:blip r:embed="rId7">
              <a:extLst>
                <a:ext uri="{28A0092B-C50C-407E-A947-70E740481C1C}">
                  <a14:useLocalDpi xmlns:a14="http://schemas.microsoft.com/office/drawing/2010/main" val="0"/>
                </a:ext>
              </a:extLst>
            </a:blip>
            <a:srcRect t="12995" b="13460"/>
            <a:stretch/>
          </p:blipFill>
          <p:spPr>
            <a:xfrm>
              <a:off x="5522127" y="1825107"/>
              <a:ext cx="3793323" cy="1975366"/>
            </a:xfrm>
            <a:prstGeom prst="rect">
              <a:avLst/>
            </a:prstGeom>
          </p:spPr>
        </p:pic>
      </p:grpSp>
      <p:sp>
        <p:nvSpPr>
          <p:cNvPr id="52" name="화살표: 오른쪽 51">
            <a:extLst>
              <a:ext uri="{FF2B5EF4-FFF2-40B4-BE49-F238E27FC236}">
                <a16:creationId xmlns:a16="http://schemas.microsoft.com/office/drawing/2014/main" id="{1BFB8569-9BE5-54CD-93E3-867E5F60D662}"/>
              </a:ext>
            </a:extLst>
          </p:cNvPr>
          <p:cNvSpPr/>
          <p:nvPr/>
        </p:nvSpPr>
        <p:spPr>
          <a:xfrm>
            <a:off x="9409174" y="2558645"/>
            <a:ext cx="540528" cy="521448"/>
          </a:xfrm>
          <a:prstGeom prst="rightArrow">
            <a:avLst>
              <a:gd name="adj1" fmla="val 52572"/>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화살표: 오른쪽 52">
            <a:extLst>
              <a:ext uri="{FF2B5EF4-FFF2-40B4-BE49-F238E27FC236}">
                <a16:creationId xmlns:a16="http://schemas.microsoft.com/office/drawing/2014/main" id="{B51094E6-E7E8-8467-0A9B-EE2FF65C50B9}"/>
              </a:ext>
            </a:extLst>
          </p:cNvPr>
          <p:cNvSpPr/>
          <p:nvPr/>
        </p:nvSpPr>
        <p:spPr>
          <a:xfrm>
            <a:off x="9409174" y="4992946"/>
            <a:ext cx="540528" cy="521448"/>
          </a:xfrm>
          <a:prstGeom prst="rightArrow">
            <a:avLst>
              <a:gd name="adj1" fmla="val 52572"/>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a:extLst>
              <a:ext uri="{FF2B5EF4-FFF2-40B4-BE49-F238E27FC236}">
                <a16:creationId xmlns:a16="http://schemas.microsoft.com/office/drawing/2014/main" id="{DC252D4C-4B44-7BAA-31F5-936AC61A042F}"/>
              </a:ext>
            </a:extLst>
          </p:cNvPr>
          <p:cNvSpPr txBox="1"/>
          <p:nvPr/>
        </p:nvSpPr>
        <p:spPr>
          <a:xfrm>
            <a:off x="10043426" y="2628124"/>
            <a:ext cx="1328409" cy="369332"/>
          </a:xfrm>
          <a:prstGeom prst="rect">
            <a:avLst/>
          </a:prstGeom>
          <a:noFill/>
        </p:spPr>
        <p:txBody>
          <a:bodyPr wrap="square">
            <a:spAutoFit/>
          </a:bodyPr>
          <a:lstStyle/>
          <a:p>
            <a:r>
              <a:rPr lang="en-US" altLang="ko-KR" dirty="0">
                <a:solidFill>
                  <a:schemeClr val="tx1"/>
                </a:solidFill>
              </a:rPr>
              <a:t>prediction</a:t>
            </a:r>
          </a:p>
        </p:txBody>
      </p:sp>
      <p:sp>
        <p:nvSpPr>
          <p:cNvPr id="55" name="TextBox 54">
            <a:extLst>
              <a:ext uri="{FF2B5EF4-FFF2-40B4-BE49-F238E27FC236}">
                <a16:creationId xmlns:a16="http://schemas.microsoft.com/office/drawing/2014/main" id="{A46B0D29-796D-B12B-08E1-C1E49AE83952}"/>
              </a:ext>
            </a:extLst>
          </p:cNvPr>
          <p:cNvSpPr txBox="1"/>
          <p:nvPr/>
        </p:nvSpPr>
        <p:spPr>
          <a:xfrm>
            <a:off x="10043426" y="5031831"/>
            <a:ext cx="1328409" cy="369332"/>
          </a:xfrm>
          <a:prstGeom prst="rect">
            <a:avLst/>
          </a:prstGeom>
          <a:noFill/>
        </p:spPr>
        <p:txBody>
          <a:bodyPr wrap="square">
            <a:spAutoFit/>
          </a:bodyPr>
          <a:lstStyle/>
          <a:p>
            <a:r>
              <a:rPr lang="en-US" altLang="ko-KR" dirty="0">
                <a:solidFill>
                  <a:schemeClr val="tx1"/>
                </a:solidFill>
              </a:rPr>
              <a:t>prediction</a:t>
            </a:r>
          </a:p>
        </p:txBody>
      </p:sp>
    </p:spTree>
    <p:extLst>
      <p:ext uri="{BB962C8B-B14F-4D97-AF65-F5344CB8AC3E}">
        <p14:creationId xmlns:p14="http://schemas.microsoft.com/office/powerpoint/2010/main" val="328205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E45656"/>
                </a:solidFill>
              </a:rPr>
              <a:t>Unsupervised learning</a:t>
            </a:r>
            <a:endParaRPr lang="ko-KR" altLang="en-US" sz="2000" b="1" dirty="0">
              <a:solidFill>
                <a:srgbClr val="E45656"/>
              </a:solidFill>
            </a:endParaRPr>
          </a:p>
        </p:txBody>
      </p:sp>
      <p:pic>
        <p:nvPicPr>
          <p:cNvPr id="4" name="그림 3">
            <a:extLst>
              <a:ext uri="{FF2B5EF4-FFF2-40B4-BE49-F238E27FC236}">
                <a16:creationId xmlns:a16="http://schemas.microsoft.com/office/drawing/2014/main" id="{F2B693E5-0657-7D67-98F4-93FCF6CB1DAA}"/>
              </a:ext>
            </a:extLst>
          </p:cNvPr>
          <p:cNvPicPr>
            <a:picLocks noChangeAspect="1"/>
          </p:cNvPicPr>
          <p:nvPr/>
        </p:nvPicPr>
        <p:blipFill>
          <a:blip r:embed="rId3"/>
          <a:stretch>
            <a:fillRect/>
          </a:stretch>
        </p:blipFill>
        <p:spPr>
          <a:xfrm>
            <a:off x="584487" y="4399650"/>
            <a:ext cx="5602048" cy="483947"/>
          </a:xfrm>
          <a:prstGeom prst="rect">
            <a:avLst/>
          </a:prstGeom>
          <a:ln>
            <a:solidFill>
              <a:schemeClr val="tx2">
                <a:lumMod val="40000"/>
                <a:lumOff val="60000"/>
              </a:schemeClr>
            </a:solidFill>
          </a:ln>
        </p:spPr>
      </p:pic>
      <p:pic>
        <p:nvPicPr>
          <p:cNvPr id="10" name="그림 9">
            <a:extLst>
              <a:ext uri="{FF2B5EF4-FFF2-40B4-BE49-F238E27FC236}">
                <a16:creationId xmlns:a16="http://schemas.microsoft.com/office/drawing/2014/main" id="{78EFD6D5-F64A-8A88-1947-8E14493C069B}"/>
              </a:ext>
            </a:extLst>
          </p:cNvPr>
          <p:cNvPicPr>
            <a:picLocks noChangeAspect="1"/>
          </p:cNvPicPr>
          <p:nvPr/>
        </p:nvPicPr>
        <p:blipFill>
          <a:blip r:embed="rId4"/>
          <a:stretch>
            <a:fillRect/>
          </a:stretch>
        </p:blipFill>
        <p:spPr>
          <a:xfrm>
            <a:off x="7098983" y="4387222"/>
            <a:ext cx="4406459" cy="483947"/>
          </a:xfrm>
          <a:prstGeom prst="rect">
            <a:avLst/>
          </a:prstGeom>
          <a:ln>
            <a:solidFill>
              <a:schemeClr val="tx2">
                <a:lumMod val="40000"/>
                <a:lumOff val="60000"/>
              </a:schemeClr>
            </a:solidFill>
          </a:ln>
        </p:spPr>
      </p:pic>
      <p:pic>
        <p:nvPicPr>
          <p:cNvPr id="13" name="그림 12">
            <a:extLst>
              <a:ext uri="{FF2B5EF4-FFF2-40B4-BE49-F238E27FC236}">
                <a16:creationId xmlns:a16="http://schemas.microsoft.com/office/drawing/2014/main" id="{5F221E87-234E-A425-27FA-5E391D848E29}"/>
              </a:ext>
            </a:extLst>
          </p:cNvPr>
          <p:cNvPicPr>
            <a:picLocks noChangeAspect="1"/>
          </p:cNvPicPr>
          <p:nvPr/>
        </p:nvPicPr>
        <p:blipFill>
          <a:blip r:embed="rId5"/>
          <a:stretch>
            <a:fillRect/>
          </a:stretch>
        </p:blipFill>
        <p:spPr>
          <a:xfrm>
            <a:off x="9295334" y="4947314"/>
            <a:ext cx="2210108" cy="419158"/>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564A58A-16B0-FDF3-D728-9A8F0748724D}"/>
                  </a:ext>
                </a:extLst>
              </p:cNvPr>
              <p:cNvSpPr txBox="1"/>
              <p:nvPr/>
            </p:nvSpPr>
            <p:spPr>
              <a:xfrm>
                <a:off x="573576" y="1936730"/>
                <a:ext cx="11358594" cy="170078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buNone/>
                </a:pPr>
                <a:r>
                  <a:rPr lang="en-US" altLang="ko-KR" sz="1800" dirty="0">
                    <a:solidFill>
                      <a:schemeClr val="tx1"/>
                    </a:solidFill>
                  </a:rPr>
                  <a:t>Features </a:t>
                </a:r>
                <a14:m>
                  <m:oMath xmlns:m="http://schemas.openxmlformats.org/officeDocument/2006/math">
                    <m:sSub>
                      <m:sSubPr>
                        <m:ctrlPr>
                          <a:rPr lang="en-US" altLang="ko-KR" sz="1800" b="1" i="1" smtClean="0">
                            <a:solidFill>
                              <a:schemeClr val="tx1"/>
                            </a:solidFill>
                            <a:latin typeface="Cambria Math" panose="02040503050406030204" pitchFamily="18" charset="0"/>
                          </a:rPr>
                        </m:ctrlPr>
                      </m:sSubPr>
                      <m:e>
                        <m:r>
                          <a:rPr lang="en-US" altLang="ko-KR" sz="1800" b="1" i="1" smtClean="0">
                            <a:solidFill>
                              <a:schemeClr val="tx1"/>
                            </a:solidFill>
                            <a:latin typeface="Cambria Math" panose="02040503050406030204" pitchFamily="18" charset="0"/>
                          </a:rPr>
                          <m:t>𝒇</m:t>
                        </m:r>
                      </m:e>
                      <m:sub>
                        <m:r>
                          <a:rPr lang="en-US" altLang="ko-KR" sz="1800" b="1" i="1" smtClean="0">
                            <a:solidFill>
                              <a:schemeClr val="tx1"/>
                            </a:solidFill>
                            <a:latin typeface="Cambria Math" panose="02040503050406030204" pitchFamily="18" charset="0"/>
                          </a:rPr>
                          <m:t>𝒗</m:t>
                        </m:r>
                      </m:sub>
                    </m:sSub>
                  </m:oMath>
                </a14:m>
                <a:r>
                  <a:rPr lang="en-US" altLang="ko-KR" dirty="0">
                    <a:solidFill>
                      <a:schemeClr val="tx1"/>
                    </a:solidFill>
                  </a:rPr>
                  <a:t>(video frame) and </a:t>
                </a:r>
                <a14:m>
                  <m:oMath xmlns:m="http://schemas.openxmlformats.org/officeDocument/2006/math">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𝒇</m:t>
                        </m:r>
                      </m:e>
                      <m:sub>
                        <m:r>
                          <a:rPr lang="en-US" altLang="ko-KR" b="1" i="1" smtClean="0">
                            <a:solidFill>
                              <a:schemeClr val="tx1"/>
                            </a:solidFill>
                            <a:latin typeface="Cambria Math" panose="02040503050406030204" pitchFamily="18" charset="0"/>
                          </a:rPr>
                          <m:t>𝒔</m:t>
                        </m:r>
                      </m:sub>
                    </m:sSub>
                  </m:oMath>
                </a14:m>
                <a:r>
                  <a:rPr lang="en-US" altLang="ko-KR" dirty="0">
                    <a:solidFill>
                      <a:schemeClr val="tx1"/>
                    </a:solidFill>
                  </a:rPr>
                  <a:t>(sound wave)</a:t>
                </a:r>
              </a:p>
              <a:p>
                <a:r>
                  <a:rPr lang="en-US" altLang="ko-KR" dirty="0">
                    <a:solidFill>
                      <a:schemeClr val="tx1"/>
                    </a:solidFill>
                  </a:rPr>
                  <a:t>Corresponding pairs (</a:t>
                </a:r>
                <a:r>
                  <a:rPr lang="en-US" altLang="ko-KR" dirty="0">
                    <a:solidFill>
                      <a:srgbClr val="768FD4"/>
                    </a:solidFill>
                  </a:rPr>
                  <a:t>positive</a:t>
                </a:r>
                <a:r>
                  <a:rPr lang="en-US" altLang="ko-KR" dirty="0">
                    <a:solidFill>
                      <a:schemeClr val="tx1"/>
                    </a:solidFill>
                  </a:rPr>
                  <a:t>) – close to each other -&gt; extracted from </a:t>
                </a:r>
                <a:r>
                  <a:rPr lang="en-US" altLang="ko-KR" dirty="0">
                    <a:solidFill>
                      <a:srgbClr val="768FD4"/>
                    </a:solidFill>
                  </a:rPr>
                  <a:t>same video</a:t>
                </a:r>
              </a:p>
              <a:p>
                <a:r>
                  <a:rPr lang="en-US" altLang="ko-KR" dirty="0"/>
                  <a:t>Non-corresponding pairs (</a:t>
                </a:r>
                <a:r>
                  <a:rPr lang="en-US" altLang="ko-KR" dirty="0">
                    <a:solidFill>
                      <a:srgbClr val="E45656"/>
                    </a:solidFill>
                  </a:rPr>
                  <a:t>negative</a:t>
                </a:r>
                <a:r>
                  <a:rPr lang="en-US" altLang="ko-KR" dirty="0"/>
                  <a:t>) – far from each other -&gt; extracted from </a:t>
                </a:r>
                <a:r>
                  <a:rPr lang="en-US" altLang="ko-KR" dirty="0">
                    <a:solidFill>
                      <a:srgbClr val="E45656"/>
                    </a:solidFill>
                  </a:rPr>
                  <a:t>another random video</a:t>
                </a:r>
              </a:p>
              <a:p>
                <a:pPr lvl="1">
                  <a:buFont typeface="Symbol" panose="05050102010706020507" pitchFamily="18" charset="2"/>
                  <a:buChar char="Þ"/>
                </a:pPr>
                <a:r>
                  <a:rPr lang="en-US" altLang="ko-KR" dirty="0"/>
                  <a:t>Triplet loss</a:t>
                </a:r>
              </a:p>
            </p:txBody>
          </p:sp>
        </mc:Choice>
        <mc:Fallback>
          <p:sp>
            <p:nvSpPr>
              <p:cNvPr id="14" name="TextBox 13">
                <a:extLst>
                  <a:ext uri="{FF2B5EF4-FFF2-40B4-BE49-F238E27FC236}">
                    <a16:creationId xmlns:a16="http://schemas.microsoft.com/office/drawing/2014/main" id="{8564A58A-16B0-FDF3-D728-9A8F0748724D}"/>
                  </a:ext>
                </a:extLst>
              </p:cNvPr>
              <p:cNvSpPr txBox="1">
                <a:spLocks noRot="1" noChangeAspect="1" noMove="1" noResize="1" noEditPoints="1" noAdjustHandles="1" noChangeArrowheads="1" noChangeShapeType="1" noTextEdit="1"/>
              </p:cNvSpPr>
              <p:nvPr/>
            </p:nvSpPr>
            <p:spPr>
              <a:xfrm>
                <a:off x="573576" y="1936730"/>
                <a:ext cx="11358594" cy="1700787"/>
              </a:xfrm>
              <a:prstGeom prst="rect">
                <a:avLst/>
              </a:prstGeom>
              <a:blipFill>
                <a:blip r:embed="rId6"/>
                <a:stretch>
                  <a:fillRect l="-429" b="-4659"/>
                </a:stretch>
              </a:blipFill>
              <a:ln w="19050">
                <a:noFill/>
              </a:ln>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C5E827F3-9456-A490-1A39-994CCA3E7FA5}"/>
              </a:ext>
            </a:extLst>
          </p:cNvPr>
          <p:cNvSpPr txBox="1"/>
          <p:nvPr/>
        </p:nvSpPr>
        <p:spPr>
          <a:xfrm>
            <a:off x="567648" y="4000299"/>
            <a:ext cx="2407168" cy="369332"/>
          </a:xfrm>
          <a:prstGeom prst="rect">
            <a:avLst/>
          </a:prstGeom>
          <a:noFill/>
        </p:spPr>
        <p:txBody>
          <a:bodyPr wrap="square">
            <a:spAutoFit/>
          </a:bodyPr>
          <a:lstStyle/>
          <a:p>
            <a:r>
              <a:rPr lang="en-US" altLang="ko-KR" b="1" dirty="0">
                <a:solidFill>
                  <a:schemeClr val="tx1"/>
                </a:solidFill>
              </a:rPr>
              <a:t>&gt; A triple</a:t>
            </a:r>
            <a:r>
              <a:rPr lang="en-US" altLang="ko-KR" b="1" dirty="0"/>
              <a:t>t network</a:t>
            </a:r>
            <a:endParaRPr lang="en-US" altLang="ko-KR" b="1" dirty="0">
              <a:solidFill>
                <a:schemeClr val="tx1"/>
              </a:solidFill>
            </a:endParaRPr>
          </a:p>
        </p:txBody>
      </p:sp>
      <p:sp>
        <p:nvSpPr>
          <p:cNvPr id="17" name="TextBox 16">
            <a:extLst>
              <a:ext uri="{FF2B5EF4-FFF2-40B4-BE49-F238E27FC236}">
                <a16:creationId xmlns:a16="http://schemas.microsoft.com/office/drawing/2014/main" id="{ABDE9408-0F05-5076-8803-97D95D3607C0}"/>
              </a:ext>
            </a:extLst>
          </p:cNvPr>
          <p:cNvSpPr txBox="1"/>
          <p:nvPr/>
        </p:nvSpPr>
        <p:spPr>
          <a:xfrm>
            <a:off x="7098982" y="3973364"/>
            <a:ext cx="3499063" cy="369332"/>
          </a:xfrm>
          <a:prstGeom prst="rect">
            <a:avLst/>
          </a:prstGeom>
          <a:noFill/>
        </p:spPr>
        <p:txBody>
          <a:bodyPr wrap="square">
            <a:spAutoFit/>
          </a:bodyPr>
          <a:lstStyle/>
          <a:p>
            <a:r>
              <a:rPr lang="en-US" altLang="ko-KR" b="1" dirty="0">
                <a:solidFill>
                  <a:schemeClr val="tx1"/>
                </a:solidFill>
              </a:rPr>
              <a:t>&gt; Unsupervised loss function</a:t>
            </a:r>
          </a:p>
        </p:txBody>
      </p:sp>
      <p:cxnSp>
        <p:nvCxnSpPr>
          <p:cNvPr id="18" name="직선 연결선 17">
            <a:extLst>
              <a:ext uri="{FF2B5EF4-FFF2-40B4-BE49-F238E27FC236}">
                <a16:creationId xmlns:a16="http://schemas.microsoft.com/office/drawing/2014/main" id="{5D9C5DFE-BB57-80E9-873E-ED9550B48397}"/>
              </a:ext>
            </a:extLst>
          </p:cNvPr>
          <p:cNvCxnSpPr>
            <a:cxnSpLocks/>
          </p:cNvCxnSpPr>
          <p:nvPr/>
        </p:nvCxnSpPr>
        <p:spPr>
          <a:xfrm>
            <a:off x="5372100" y="4831785"/>
            <a:ext cx="77552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화살표: 오른쪽 18">
            <a:extLst>
              <a:ext uri="{FF2B5EF4-FFF2-40B4-BE49-F238E27FC236}">
                <a16:creationId xmlns:a16="http://schemas.microsoft.com/office/drawing/2014/main" id="{B6C6BE57-260C-0D54-F82A-67FAF7ADA09E}"/>
              </a:ext>
            </a:extLst>
          </p:cNvPr>
          <p:cNvSpPr/>
          <p:nvPr/>
        </p:nvSpPr>
        <p:spPr>
          <a:xfrm rot="5400000">
            <a:off x="5522721" y="4944253"/>
            <a:ext cx="474278" cy="249342"/>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AFAE459-B942-43E8-F924-DEF9AB290C25}"/>
                  </a:ext>
                </a:extLst>
              </p:cNvPr>
              <p:cNvSpPr txBox="1"/>
              <p:nvPr/>
            </p:nvSpPr>
            <p:spPr>
              <a:xfrm>
                <a:off x="3949699" y="5315732"/>
                <a:ext cx="2394830" cy="740093"/>
              </a:xfrm>
              <a:prstGeom prst="roundRect">
                <a:avLst>
                  <a:gd name="adj" fmla="val 22883"/>
                </a:avLst>
              </a:prstGeom>
              <a:solidFill>
                <a:srgbClr val="FFEAA7">
                  <a:alpha val="50196"/>
                </a:srgbClr>
              </a:solidFill>
            </p:spPr>
            <p:txBody>
              <a:bodyPr wrap="square">
                <a:spAutoFit/>
              </a:bodyPr>
              <a:lstStyle/>
              <a:p>
                <a:r>
                  <a:rPr lang="en-US" altLang="ko-KR" dirty="0">
                    <a:solidFill>
                      <a:schemeClr val="tx1"/>
                    </a:solidFill>
                  </a:rPr>
                  <a:t>Two distance terms</a:t>
                </a:r>
              </a:p>
              <a:p>
                <a:pP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𝑑</m:t>
                          </m:r>
                        </m:e>
                        <m:sub>
                          <m:r>
                            <a:rPr lang="en-US" altLang="ko-KR" b="0" i="1" smtClean="0">
                              <a:solidFill>
                                <a:schemeClr val="tx1"/>
                              </a:solidFill>
                              <a:latin typeface="Cambria Math" panose="02040503050406030204" pitchFamily="18" charset="0"/>
                            </a:rPr>
                            <m:t>+</m:t>
                          </m:r>
                        </m:sub>
                      </m:sSub>
                      <m:r>
                        <a:rPr lang="en-US" altLang="ko-KR" b="0" i="1" smtClean="0">
                          <a:solidFill>
                            <a:schemeClr val="tx1"/>
                          </a:solidFill>
                          <a:latin typeface="Cambria Math" panose="02040503050406030204" pitchFamily="18" charset="0"/>
                        </a:rPr>
                        <m:t>&lt;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𝑑</m:t>
                          </m:r>
                        </m:e>
                        <m:sub>
                          <m:r>
                            <a:rPr lang="en-US" altLang="ko-KR" b="0" i="1" smtClean="0">
                              <a:latin typeface="Cambria Math" panose="02040503050406030204" pitchFamily="18" charset="0"/>
                            </a:rPr>
                            <m:t>−</m:t>
                          </m:r>
                        </m:sub>
                      </m:sSub>
                    </m:oMath>
                  </m:oMathPara>
                </a14:m>
                <a:endParaRPr lang="en-US" altLang="ko-KR" dirty="0">
                  <a:solidFill>
                    <a:schemeClr val="tx1"/>
                  </a:solidFill>
                </a:endParaRPr>
              </a:p>
            </p:txBody>
          </p:sp>
        </mc:Choice>
        <mc:Fallback>
          <p:sp>
            <p:nvSpPr>
              <p:cNvPr id="21" name="TextBox 20">
                <a:extLst>
                  <a:ext uri="{FF2B5EF4-FFF2-40B4-BE49-F238E27FC236}">
                    <a16:creationId xmlns:a16="http://schemas.microsoft.com/office/drawing/2014/main" id="{AAFAE459-B942-43E8-F924-DEF9AB290C25}"/>
                  </a:ext>
                </a:extLst>
              </p:cNvPr>
              <p:cNvSpPr txBox="1">
                <a:spLocks noRot="1" noChangeAspect="1" noMove="1" noResize="1" noEditPoints="1" noAdjustHandles="1" noChangeArrowheads="1" noChangeShapeType="1" noTextEdit="1"/>
              </p:cNvSpPr>
              <p:nvPr/>
            </p:nvSpPr>
            <p:spPr>
              <a:xfrm>
                <a:off x="3949699" y="5315732"/>
                <a:ext cx="2394830" cy="740093"/>
              </a:xfrm>
              <a:prstGeom prst="roundRect">
                <a:avLst>
                  <a:gd name="adj" fmla="val 22883"/>
                </a:avLst>
              </a:prstGeom>
              <a:blipFill>
                <a:blip r:embed="rId7"/>
                <a:stretch>
                  <a:fillRect/>
                </a:stretch>
              </a:blipFill>
            </p:spPr>
            <p:txBody>
              <a:bodyPr/>
              <a:lstStyle/>
              <a:p>
                <a:r>
                  <a:rPr lang="ko-KR" altLang="en-US">
                    <a:noFill/>
                  </a:rPr>
                  <a:t> </a:t>
                </a:r>
              </a:p>
            </p:txBody>
          </p:sp>
        </mc:Fallback>
      </mc:AlternateContent>
      <p:cxnSp>
        <p:nvCxnSpPr>
          <p:cNvPr id="22" name="직선 연결선 21">
            <a:extLst>
              <a:ext uri="{FF2B5EF4-FFF2-40B4-BE49-F238E27FC236}">
                <a16:creationId xmlns:a16="http://schemas.microsoft.com/office/drawing/2014/main" id="{53025A5E-1E66-A0C5-0A68-9AE683484AAF}"/>
              </a:ext>
            </a:extLst>
          </p:cNvPr>
          <p:cNvCxnSpPr>
            <a:cxnSpLocks/>
          </p:cNvCxnSpPr>
          <p:nvPr/>
        </p:nvCxnSpPr>
        <p:spPr>
          <a:xfrm>
            <a:off x="1255820" y="4825810"/>
            <a:ext cx="263089" cy="0"/>
          </a:xfrm>
          <a:prstGeom prst="line">
            <a:avLst/>
          </a:prstGeom>
          <a:ln w="38100">
            <a:solidFill>
              <a:srgbClr val="F1A5A5"/>
            </a:solidFill>
          </a:ln>
        </p:spPr>
        <p:style>
          <a:lnRef idx="1">
            <a:schemeClr val="accent1"/>
          </a:lnRef>
          <a:fillRef idx="0">
            <a:schemeClr val="accent1"/>
          </a:fillRef>
          <a:effectRef idx="0">
            <a:schemeClr val="accent1"/>
          </a:effectRef>
          <a:fontRef idx="minor">
            <a:schemeClr val="tx1"/>
          </a:fontRef>
        </p:style>
      </p:cxnSp>
      <p:sp>
        <p:nvSpPr>
          <p:cNvPr id="23" name="화살표: 오른쪽 22">
            <a:extLst>
              <a:ext uri="{FF2B5EF4-FFF2-40B4-BE49-F238E27FC236}">
                <a16:creationId xmlns:a16="http://schemas.microsoft.com/office/drawing/2014/main" id="{4F7FCFEA-1FE3-6246-2838-63F2A2E3B8D6}"/>
              </a:ext>
            </a:extLst>
          </p:cNvPr>
          <p:cNvSpPr/>
          <p:nvPr/>
        </p:nvSpPr>
        <p:spPr>
          <a:xfrm rot="5400000">
            <a:off x="969614" y="5196633"/>
            <a:ext cx="835498" cy="113191"/>
          </a:xfrm>
          <a:prstGeom prst="rightArrow">
            <a:avLst>
              <a:gd name="adj1" fmla="val 28825"/>
              <a:gd name="adj2" fmla="val 48751"/>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5" name="직선 연결선 24">
            <a:extLst>
              <a:ext uri="{FF2B5EF4-FFF2-40B4-BE49-F238E27FC236}">
                <a16:creationId xmlns:a16="http://schemas.microsoft.com/office/drawing/2014/main" id="{719E9D67-55FF-312A-68D4-0C230A655ECC}"/>
              </a:ext>
            </a:extLst>
          </p:cNvPr>
          <p:cNvCxnSpPr>
            <a:cxnSpLocks/>
          </p:cNvCxnSpPr>
          <p:nvPr/>
        </p:nvCxnSpPr>
        <p:spPr>
          <a:xfrm>
            <a:off x="1671016" y="4823344"/>
            <a:ext cx="263089" cy="0"/>
          </a:xfrm>
          <a:prstGeom prst="line">
            <a:avLst/>
          </a:prstGeom>
          <a:ln w="38100">
            <a:solidFill>
              <a:srgbClr val="B3C1E7"/>
            </a:solidFill>
          </a:ln>
        </p:spPr>
        <p:style>
          <a:lnRef idx="1">
            <a:schemeClr val="accent1"/>
          </a:lnRef>
          <a:fillRef idx="0">
            <a:schemeClr val="accent1"/>
          </a:fillRef>
          <a:effectRef idx="0">
            <a:schemeClr val="accent1"/>
          </a:effectRef>
          <a:fontRef idx="minor">
            <a:schemeClr val="tx1"/>
          </a:fontRef>
        </p:style>
      </p:cxnSp>
      <p:sp>
        <p:nvSpPr>
          <p:cNvPr id="26" name="화살표: 오른쪽 25">
            <a:extLst>
              <a:ext uri="{FF2B5EF4-FFF2-40B4-BE49-F238E27FC236}">
                <a16:creationId xmlns:a16="http://schemas.microsoft.com/office/drawing/2014/main" id="{D5B4FC91-ACC6-4A08-6778-642FFEDA2BD2}"/>
              </a:ext>
            </a:extLst>
          </p:cNvPr>
          <p:cNvSpPr/>
          <p:nvPr/>
        </p:nvSpPr>
        <p:spPr>
          <a:xfrm rot="5400000">
            <a:off x="1565420" y="5013557"/>
            <a:ext cx="474278" cy="113191"/>
          </a:xfrm>
          <a:prstGeom prst="rightArrow">
            <a:avLst>
              <a:gd name="adj1" fmla="val 28825"/>
              <a:gd name="adj2" fmla="val 48751"/>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TextBox 26">
            <a:extLst>
              <a:ext uri="{FF2B5EF4-FFF2-40B4-BE49-F238E27FC236}">
                <a16:creationId xmlns:a16="http://schemas.microsoft.com/office/drawing/2014/main" id="{23C044BB-E024-BACF-E21C-AF2719FCD6E4}"/>
              </a:ext>
            </a:extLst>
          </p:cNvPr>
          <p:cNvSpPr txBox="1"/>
          <p:nvPr/>
        </p:nvSpPr>
        <p:spPr>
          <a:xfrm>
            <a:off x="1529229" y="5241025"/>
            <a:ext cx="1759831" cy="387668"/>
          </a:xfrm>
          <a:prstGeom prst="roundRect">
            <a:avLst>
              <a:gd name="adj" fmla="val 22883"/>
            </a:avLst>
          </a:prstGeom>
          <a:noFill/>
        </p:spPr>
        <p:txBody>
          <a:bodyPr wrap="square">
            <a:spAutoFit/>
          </a:bodyPr>
          <a:lstStyle/>
          <a:p>
            <a:r>
              <a:rPr lang="en-US" altLang="ko-KR" sz="1600" dirty="0">
                <a:solidFill>
                  <a:srgbClr val="768FD4"/>
                </a:solidFill>
              </a:rPr>
              <a:t>Positive</a:t>
            </a:r>
            <a:r>
              <a:rPr lang="en-US" altLang="ko-KR" sz="1600" dirty="0">
                <a:solidFill>
                  <a:schemeClr val="tx1"/>
                </a:solidFill>
              </a:rPr>
              <a:t> sample</a:t>
            </a:r>
          </a:p>
        </p:txBody>
      </p:sp>
      <p:sp>
        <p:nvSpPr>
          <p:cNvPr id="28" name="TextBox 27">
            <a:extLst>
              <a:ext uri="{FF2B5EF4-FFF2-40B4-BE49-F238E27FC236}">
                <a16:creationId xmlns:a16="http://schemas.microsoft.com/office/drawing/2014/main" id="{8E119E42-597C-3013-0F93-EF39E2B424FF}"/>
              </a:ext>
            </a:extLst>
          </p:cNvPr>
          <p:cNvSpPr txBox="1"/>
          <p:nvPr/>
        </p:nvSpPr>
        <p:spPr>
          <a:xfrm>
            <a:off x="1255820" y="5598453"/>
            <a:ext cx="1935055" cy="387668"/>
          </a:xfrm>
          <a:prstGeom prst="roundRect">
            <a:avLst>
              <a:gd name="adj" fmla="val 22883"/>
            </a:avLst>
          </a:prstGeom>
          <a:noFill/>
        </p:spPr>
        <p:txBody>
          <a:bodyPr wrap="square">
            <a:spAutoFit/>
          </a:bodyPr>
          <a:lstStyle/>
          <a:p>
            <a:r>
              <a:rPr lang="en-US" altLang="ko-KR" sz="1600" dirty="0">
                <a:solidFill>
                  <a:srgbClr val="E45656"/>
                </a:solidFill>
              </a:rPr>
              <a:t>Negative</a:t>
            </a:r>
            <a:r>
              <a:rPr lang="en-US" altLang="ko-KR" sz="1600" dirty="0">
                <a:solidFill>
                  <a:schemeClr val="tx1"/>
                </a:solidFill>
              </a:rPr>
              <a:t> sample</a:t>
            </a:r>
          </a:p>
        </p:txBody>
      </p:sp>
      <p:cxnSp>
        <p:nvCxnSpPr>
          <p:cNvPr id="29" name="직선 연결선 28">
            <a:extLst>
              <a:ext uri="{FF2B5EF4-FFF2-40B4-BE49-F238E27FC236}">
                <a16:creationId xmlns:a16="http://schemas.microsoft.com/office/drawing/2014/main" id="{A1653AF0-70EC-10CF-C7CA-B574CF8C5E48}"/>
              </a:ext>
            </a:extLst>
          </p:cNvPr>
          <p:cNvCxnSpPr>
            <a:cxnSpLocks/>
          </p:cNvCxnSpPr>
          <p:nvPr/>
        </p:nvCxnSpPr>
        <p:spPr>
          <a:xfrm>
            <a:off x="915544" y="4822116"/>
            <a:ext cx="263089" cy="0"/>
          </a:xfrm>
          <a:prstGeom prst="line">
            <a:avLst/>
          </a:prstGeom>
          <a:ln w="38100">
            <a:solidFill>
              <a:srgbClr val="FFEAA7"/>
            </a:solidFill>
          </a:ln>
        </p:spPr>
        <p:style>
          <a:lnRef idx="1">
            <a:schemeClr val="accent1"/>
          </a:lnRef>
          <a:fillRef idx="0">
            <a:schemeClr val="accent1"/>
          </a:fillRef>
          <a:effectRef idx="0">
            <a:schemeClr val="accent1"/>
          </a:effectRef>
          <a:fontRef idx="minor">
            <a:schemeClr val="tx1"/>
          </a:fontRef>
        </p:style>
      </p:cxnSp>
      <p:sp>
        <p:nvSpPr>
          <p:cNvPr id="30" name="화살표: 오른쪽 29">
            <a:extLst>
              <a:ext uri="{FF2B5EF4-FFF2-40B4-BE49-F238E27FC236}">
                <a16:creationId xmlns:a16="http://schemas.microsoft.com/office/drawing/2014/main" id="{193A07C6-5ABC-5BBE-F591-B09B2C6998B1}"/>
              </a:ext>
            </a:extLst>
          </p:cNvPr>
          <p:cNvSpPr/>
          <p:nvPr/>
        </p:nvSpPr>
        <p:spPr>
          <a:xfrm rot="5400000">
            <a:off x="809948" y="5012329"/>
            <a:ext cx="474278" cy="113191"/>
          </a:xfrm>
          <a:prstGeom prst="rightArrow">
            <a:avLst>
              <a:gd name="adj1" fmla="val 28825"/>
              <a:gd name="adj2" fmla="val 48751"/>
            </a:avLst>
          </a:prstGeom>
          <a:solidFill>
            <a:srgbClr val="FFE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TextBox 30">
            <a:extLst>
              <a:ext uri="{FF2B5EF4-FFF2-40B4-BE49-F238E27FC236}">
                <a16:creationId xmlns:a16="http://schemas.microsoft.com/office/drawing/2014/main" id="{01372270-D527-4F54-3C21-721F46A34A7E}"/>
              </a:ext>
            </a:extLst>
          </p:cNvPr>
          <p:cNvSpPr txBox="1"/>
          <p:nvPr/>
        </p:nvSpPr>
        <p:spPr>
          <a:xfrm>
            <a:off x="522832" y="5231985"/>
            <a:ext cx="765300" cy="387668"/>
          </a:xfrm>
          <a:prstGeom prst="roundRect">
            <a:avLst>
              <a:gd name="adj" fmla="val 22883"/>
            </a:avLst>
          </a:prstGeom>
          <a:noFill/>
        </p:spPr>
        <p:txBody>
          <a:bodyPr wrap="square">
            <a:spAutoFit/>
          </a:bodyPr>
          <a:lstStyle/>
          <a:p>
            <a:r>
              <a:rPr lang="en-US" altLang="ko-KR" sz="1600" dirty="0"/>
              <a:t>query</a:t>
            </a:r>
          </a:p>
        </p:txBody>
      </p:sp>
    </p:spTree>
    <p:extLst>
      <p:ext uri="{BB962C8B-B14F-4D97-AF65-F5344CB8AC3E}">
        <p14:creationId xmlns:p14="http://schemas.microsoft.com/office/powerpoint/2010/main" val="4236778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759067C-00E7-C02A-FE25-0BB971136C77}"/>
              </a:ext>
            </a:extLst>
          </p:cNvPr>
          <p:cNvPicPr>
            <a:picLocks noGrp="1" noRot="1" noChangeAspect="1" noMove="1" noResize="1" noEditPoints="1" noAdjustHandles="1" noChangeArrowheads="1" noChangeShapeType="1" noCrop="1"/>
          </p:cNvPicPr>
          <p:nvPr/>
        </p:nvPicPr>
        <p:blipFill>
          <a:blip r:embed="rId3"/>
          <a:stretch>
            <a:fillRect/>
          </a:stretch>
        </p:blipFill>
        <p:spPr>
          <a:xfrm>
            <a:off x="782504" y="1845399"/>
            <a:ext cx="10626992" cy="3597251"/>
          </a:xfrm>
          <a:prstGeom prst="rect">
            <a:avLst/>
          </a:prstGeom>
          <a:ln w="57150">
            <a:noFill/>
          </a:ln>
        </p:spPr>
      </p:pic>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20" name="사각형: 둥근 모서리 19">
            <a:extLst>
              <a:ext uri="{FF2B5EF4-FFF2-40B4-BE49-F238E27FC236}">
                <a16:creationId xmlns:a16="http://schemas.microsoft.com/office/drawing/2014/main" id="{0A2914C7-8C13-009B-8BAB-20200ACCF219}"/>
              </a:ext>
            </a:extLst>
          </p:cNvPr>
          <p:cNvSpPr/>
          <p:nvPr/>
        </p:nvSpPr>
        <p:spPr>
          <a:xfrm>
            <a:off x="10228835" y="2611599"/>
            <a:ext cx="1013789" cy="386434"/>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1" name="사각형: 둥근 모서리 20">
            <a:extLst>
              <a:ext uri="{FF2B5EF4-FFF2-40B4-BE49-F238E27FC236}">
                <a16:creationId xmlns:a16="http://schemas.microsoft.com/office/drawing/2014/main" id="{CDEE9427-0130-382B-7D8B-51C80769A50A}"/>
              </a:ext>
            </a:extLst>
          </p:cNvPr>
          <p:cNvSpPr/>
          <p:nvPr/>
        </p:nvSpPr>
        <p:spPr>
          <a:xfrm>
            <a:off x="10228835" y="3764233"/>
            <a:ext cx="1013789" cy="386434"/>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3" name="사각형: 둥근 모서리 22">
            <a:extLst>
              <a:ext uri="{FF2B5EF4-FFF2-40B4-BE49-F238E27FC236}">
                <a16:creationId xmlns:a16="http://schemas.microsoft.com/office/drawing/2014/main" id="{2A7207B3-3C3D-B156-DF8F-857DA0F470E1}"/>
              </a:ext>
            </a:extLst>
          </p:cNvPr>
          <p:cNvSpPr/>
          <p:nvPr/>
        </p:nvSpPr>
        <p:spPr>
          <a:xfrm>
            <a:off x="6333891" y="4307986"/>
            <a:ext cx="1013789" cy="386434"/>
          </a:xfrm>
          <a:prstGeom prst="roundRect">
            <a:avLst/>
          </a:prstGeom>
          <a:noFill/>
          <a:ln w="57150">
            <a:solidFill>
              <a:schemeClr val="tx2">
                <a:lumMod val="5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5" name="사각형: 둥근 모서리 24">
            <a:extLst>
              <a:ext uri="{FF2B5EF4-FFF2-40B4-BE49-F238E27FC236}">
                <a16:creationId xmlns:a16="http://schemas.microsoft.com/office/drawing/2014/main" id="{38DBC1D4-AF7B-AF26-DDDB-F4D246C21D6E}"/>
              </a:ext>
            </a:extLst>
          </p:cNvPr>
          <p:cNvSpPr/>
          <p:nvPr/>
        </p:nvSpPr>
        <p:spPr>
          <a:xfrm>
            <a:off x="7347680" y="2113614"/>
            <a:ext cx="2021172" cy="329784"/>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10" name="사각형: 둥근 모서리 9">
            <a:extLst>
              <a:ext uri="{FF2B5EF4-FFF2-40B4-BE49-F238E27FC236}">
                <a16:creationId xmlns:a16="http://schemas.microsoft.com/office/drawing/2014/main" id="{4BBFAD77-1EB3-1284-C808-1BFC0332B06B}"/>
              </a:ext>
            </a:extLst>
          </p:cNvPr>
          <p:cNvSpPr/>
          <p:nvPr/>
        </p:nvSpPr>
        <p:spPr>
          <a:xfrm>
            <a:off x="6337094" y="3227868"/>
            <a:ext cx="1010586" cy="331888"/>
          </a:xfrm>
          <a:prstGeom prst="roundRect">
            <a:avLst/>
          </a:prstGeom>
          <a:noFill/>
          <a:ln w="57150">
            <a:solidFill>
              <a:schemeClr val="tx2">
                <a:lumMod val="5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12" name="사각형: 둥근 모서리 11">
            <a:extLst>
              <a:ext uri="{FF2B5EF4-FFF2-40B4-BE49-F238E27FC236}">
                <a16:creationId xmlns:a16="http://schemas.microsoft.com/office/drawing/2014/main" id="{44E2C906-DE31-8BF1-5FA5-4499907BF9FB}"/>
              </a:ext>
            </a:extLst>
          </p:cNvPr>
          <p:cNvSpPr/>
          <p:nvPr/>
        </p:nvSpPr>
        <p:spPr>
          <a:xfrm>
            <a:off x="5072830" y="2443398"/>
            <a:ext cx="715779" cy="715778"/>
          </a:xfrm>
          <a:prstGeom prst="roundRect">
            <a:avLst/>
          </a:prstGeom>
          <a:noFill/>
          <a:ln w="57150">
            <a:solidFill>
              <a:schemeClr val="tx2">
                <a:lumMod val="5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BFF4CFF5-8619-696D-4454-830FF98B3837}"/>
              </a:ext>
            </a:extLst>
          </p:cNvPr>
          <p:cNvSpPr txBox="1"/>
          <p:nvPr/>
        </p:nvSpPr>
        <p:spPr>
          <a:xfrm>
            <a:off x="9566878" y="5442650"/>
            <a:ext cx="1842618" cy="369332"/>
          </a:xfrm>
          <a:prstGeom prst="rect">
            <a:avLst/>
          </a:prstGeom>
          <a:noFill/>
        </p:spPr>
        <p:txBody>
          <a:bodyPr wrap="square">
            <a:spAutoFit/>
          </a:bodyPr>
          <a:lstStyle/>
          <a:p>
            <a:r>
              <a:rPr lang="en-US" altLang="ko-KR" dirty="0">
                <a:solidFill>
                  <a:schemeClr val="tx1"/>
                </a:solidFill>
              </a:rPr>
              <a:t>&gt; A cycle loop</a:t>
            </a:r>
          </a:p>
        </p:txBody>
      </p:sp>
    </p:spTree>
    <p:extLst>
      <p:ext uri="{BB962C8B-B14F-4D97-AF65-F5344CB8AC3E}">
        <p14:creationId xmlns:p14="http://schemas.microsoft.com/office/powerpoint/2010/main" val="983975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t>Unsupervised learning - issue</a:t>
            </a:r>
            <a:endParaRPr lang="ko-KR" altLang="en-US" sz="2000" b="1" dirty="0"/>
          </a:p>
        </p:txBody>
      </p:sp>
      <p:sp>
        <p:nvSpPr>
          <p:cNvPr id="14" name="TextBox 13">
            <a:extLst>
              <a:ext uri="{FF2B5EF4-FFF2-40B4-BE49-F238E27FC236}">
                <a16:creationId xmlns:a16="http://schemas.microsoft.com/office/drawing/2014/main" id="{8564A58A-16B0-FDF3-D728-9A8F0748724D}"/>
              </a:ext>
            </a:extLst>
          </p:cNvPr>
          <p:cNvSpPr txBox="1"/>
          <p:nvPr/>
        </p:nvSpPr>
        <p:spPr>
          <a:xfrm>
            <a:off x="943616" y="1980497"/>
            <a:ext cx="3593690"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sz="1800" dirty="0">
                <a:solidFill>
                  <a:schemeClr val="tx1"/>
                </a:solidFill>
              </a:rPr>
              <a:t>The pigeon superstition issue</a:t>
            </a:r>
            <a:endParaRPr lang="en-US" altLang="ko-KR" dirty="0"/>
          </a:p>
        </p:txBody>
      </p:sp>
      <p:pic>
        <p:nvPicPr>
          <p:cNvPr id="5" name="그림 4">
            <a:extLst>
              <a:ext uri="{FF2B5EF4-FFF2-40B4-BE49-F238E27FC236}">
                <a16:creationId xmlns:a16="http://schemas.microsoft.com/office/drawing/2014/main" id="{C5E07157-47A9-AAFF-11D5-D07F56785B54}"/>
              </a:ext>
            </a:extLst>
          </p:cNvPr>
          <p:cNvPicPr>
            <a:picLocks noChangeAspect="1"/>
          </p:cNvPicPr>
          <p:nvPr/>
        </p:nvPicPr>
        <p:blipFill rotWithShape="1">
          <a:blip r:embed="rId3"/>
          <a:srcRect l="6623"/>
          <a:stretch/>
        </p:blipFill>
        <p:spPr>
          <a:xfrm>
            <a:off x="1261170" y="2603435"/>
            <a:ext cx="2608288" cy="2870611"/>
          </a:xfrm>
          <a:prstGeom prst="rect">
            <a:avLst/>
          </a:prstGeom>
        </p:spPr>
      </p:pic>
      <p:sp>
        <p:nvSpPr>
          <p:cNvPr id="32" name="TextBox 31">
            <a:extLst>
              <a:ext uri="{FF2B5EF4-FFF2-40B4-BE49-F238E27FC236}">
                <a16:creationId xmlns:a16="http://schemas.microsoft.com/office/drawing/2014/main" id="{6230A10E-A89C-B1E6-6931-D2BFD0EF56CA}"/>
              </a:ext>
            </a:extLst>
          </p:cNvPr>
          <p:cNvSpPr txBox="1"/>
          <p:nvPr/>
        </p:nvSpPr>
        <p:spPr>
          <a:xfrm>
            <a:off x="943616" y="5483017"/>
            <a:ext cx="3243396"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buNone/>
            </a:pPr>
            <a:r>
              <a:rPr lang="en-US" altLang="ko-KR" sz="1800" dirty="0">
                <a:solidFill>
                  <a:schemeClr val="tx1"/>
                </a:solidFill>
              </a:rPr>
              <a:t>&gt; Railways rather than train</a:t>
            </a:r>
            <a:endParaRPr lang="en-US" altLang="ko-KR" dirty="0"/>
          </a:p>
        </p:txBody>
      </p:sp>
      <p:sp>
        <p:nvSpPr>
          <p:cNvPr id="33" name="TextBox 32">
            <a:extLst>
              <a:ext uri="{FF2B5EF4-FFF2-40B4-BE49-F238E27FC236}">
                <a16:creationId xmlns:a16="http://schemas.microsoft.com/office/drawing/2014/main" id="{0C43B388-DDBF-12C8-ADD8-CAFCB7639EDD}"/>
              </a:ext>
            </a:extLst>
          </p:cNvPr>
          <p:cNvSpPr txBox="1"/>
          <p:nvPr/>
        </p:nvSpPr>
        <p:spPr>
          <a:xfrm>
            <a:off x="4216691" y="3777522"/>
            <a:ext cx="2397643" cy="645690"/>
          </a:xfrm>
          <a:prstGeom prst="roundRect">
            <a:avLst>
              <a:gd name="adj" fmla="val 22409"/>
            </a:avLst>
          </a:prstGeom>
          <a:solidFill>
            <a:srgbClr val="F1A5A5">
              <a:alpha val="20000"/>
            </a:srgbClr>
          </a:solidFill>
          <a:ln w="19050">
            <a:noFill/>
          </a:ln>
        </p:spPr>
        <p:txBody>
          <a:bodyPr wrap="square" anchor="ctr">
            <a:no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lnSpc>
                <a:spcPct val="100000"/>
              </a:lnSpc>
              <a:buNone/>
            </a:pPr>
            <a:r>
              <a:rPr lang="ko-KR" altLang="en-US" b="1" dirty="0">
                <a:solidFill>
                  <a:srgbClr val="E45656"/>
                </a:solidFill>
              </a:rPr>
              <a:t>⇒</a:t>
            </a:r>
            <a:r>
              <a:rPr lang="en-US" altLang="ko-KR" b="1" dirty="0">
                <a:solidFill>
                  <a:srgbClr val="E45656"/>
                </a:solidFill>
              </a:rPr>
              <a:t> False conclusion</a:t>
            </a:r>
          </a:p>
        </p:txBody>
      </p:sp>
      <p:pic>
        <p:nvPicPr>
          <p:cNvPr id="34" name="Picture 2" descr="Driving Fast GIF - Driving Fast M3 - Discover &amp; Share GIFs">
            <a:extLst>
              <a:ext uri="{FF2B5EF4-FFF2-40B4-BE49-F238E27FC236}">
                <a16:creationId xmlns:a16="http://schemas.microsoft.com/office/drawing/2014/main" id="{AC8A9542-B86A-30C0-37D7-C9CAF676D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654" y="2583978"/>
            <a:ext cx="3593691" cy="202054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17BE7DC-36FE-35C0-87DF-B76C26B19187}"/>
              </a:ext>
            </a:extLst>
          </p:cNvPr>
          <p:cNvSpPr txBox="1"/>
          <p:nvPr/>
        </p:nvSpPr>
        <p:spPr>
          <a:xfrm>
            <a:off x="6874421" y="4628564"/>
            <a:ext cx="4895036" cy="170078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sz="1800" dirty="0">
                <a:solidFill>
                  <a:schemeClr val="tx1"/>
                </a:solidFill>
              </a:rPr>
              <a:t>Road &gt; Car</a:t>
            </a:r>
          </a:p>
          <a:p>
            <a:pPr>
              <a:buFont typeface="Arial" panose="020B0604020202020204" pitchFamily="34" charset="0"/>
              <a:buChar char="•"/>
            </a:pPr>
            <a:r>
              <a:rPr lang="en-US" altLang="ko-KR" dirty="0">
                <a:solidFill>
                  <a:srgbClr val="768FD4"/>
                </a:solidFill>
              </a:rPr>
              <a:t>Difficult without supervisory feedbacks</a:t>
            </a:r>
          </a:p>
          <a:p>
            <a:pPr>
              <a:buFont typeface="Symbol" panose="05050102010706020507" pitchFamily="18" charset="2"/>
              <a:buChar char="Þ"/>
            </a:pPr>
            <a:r>
              <a:rPr lang="en-US" altLang="ko-KR" b="1" dirty="0"/>
              <a:t>Biasing</a:t>
            </a:r>
            <a:r>
              <a:rPr lang="en-US" altLang="ko-KR" dirty="0"/>
              <a:t> toward a certain semantically unrelated output</a:t>
            </a:r>
          </a:p>
        </p:txBody>
      </p:sp>
    </p:spTree>
    <p:extLst>
      <p:ext uri="{BB962C8B-B14F-4D97-AF65-F5344CB8AC3E}">
        <p14:creationId xmlns:p14="http://schemas.microsoft.com/office/powerpoint/2010/main" val="171930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768FD4"/>
                </a:solidFill>
              </a:rPr>
              <a:t>Semi-supervised learning</a:t>
            </a:r>
            <a:endParaRPr lang="ko-KR" altLang="en-US" sz="2000" b="1" dirty="0">
              <a:solidFill>
                <a:srgbClr val="768FD4"/>
              </a:solidFill>
            </a:endParaRPr>
          </a:p>
        </p:txBody>
      </p:sp>
      <p:sp>
        <p:nvSpPr>
          <p:cNvPr id="8" name="TextBox 7">
            <a:extLst>
              <a:ext uri="{FF2B5EF4-FFF2-40B4-BE49-F238E27FC236}">
                <a16:creationId xmlns:a16="http://schemas.microsoft.com/office/drawing/2014/main" id="{8BA3E6CF-C7EC-26A8-20DB-E6DBDFF31EF0}"/>
              </a:ext>
            </a:extLst>
          </p:cNvPr>
          <p:cNvSpPr txBox="1"/>
          <p:nvPr/>
        </p:nvSpPr>
        <p:spPr>
          <a:xfrm>
            <a:off x="573576" y="1909226"/>
            <a:ext cx="7526372" cy="869790"/>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sz="1800" dirty="0">
                <a:solidFill>
                  <a:schemeClr val="tx1"/>
                </a:solidFill>
              </a:rPr>
              <a:t>A small amount of prior knowledge – induce better inductive bias</a:t>
            </a:r>
          </a:p>
          <a:p>
            <a:pPr>
              <a:buFont typeface="Arial" panose="020B0604020202020204" pitchFamily="34" charset="0"/>
              <a:buChar char="•"/>
            </a:pPr>
            <a:r>
              <a:rPr lang="en-US" altLang="ko-KR" dirty="0"/>
              <a:t>Add a </a:t>
            </a:r>
            <a:r>
              <a:rPr lang="en-US" altLang="ko-KR" b="1" dirty="0"/>
              <a:t>supervised loss</a:t>
            </a:r>
            <a:endParaRPr lang="en-US" altLang="ko-KR" b="1" dirty="0">
              <a:solidFill>
                <a:schemeClr val="tx1"/>
              </a:solidFill>
            </a:endParaRPr>
          </a:p>
        </p:txBody>
      </p:sp>
      <p:pic>
        <p:nvPicPr>
          <p:cNvPr id="4" name="그림 3">
            <a:extLst>
              <a:ext uri="{FF2B5EF4-FFF2-40B4-BE49-F238E27FC236}">
                <a16:creationId xmlns:a16="http://schemas.microsoft.com/office/drawing/2014/main" id="{DECCA3CB-3C32-9BE6-8AA1-9B4D6D618976}"/>
              </a:ext>
            </a:extLst>
          </p:cNvPr>
          <p:cNvPicPr>
            <a:picLocks noChangeAspect="1"/>
          </p:cNvPicPr>
          <p:nvPr/>
        </p:nvPicPr>
        <p:blipFill>
          <a:blip r:embed="rId3"/>
          <a:stretch>
            <a:fillRect/>
          </a:stretch>
        </p:blipFill>
        <p:spPr>
          <a:xfrm>
            <a:off x="8375723" y="1477947"/>
            <a:ext cx="3242701" cy="2391716"/>
          </a:xfrm>
          <a:prstGeom prst="rect">
            <a:avLst/>
          </a:prstGeom>
        </p:spPr>
      </p:pic>
      <p:pic>
        <p:nvPicPr>
          <p:cNvPr id="13" name="그림 12">
            <a:extLst>
              <a:ext uri="{FF2B5EF4-FFF2-40B4-BE49-F238E27FC236}">
                <a16:creationId xmlns:a16="http://schemas.microsoft.com/office/drawing/2014/main" id="{12203ADD-F2C5-4001-F50F-6C266AF18C67}"/>
              </a:ext>
            </a:extLst>
          </p:cNvPr>
          <p:cNvPicPr>
            <a:picLocks noChangeAspect="1"/>
          </p:cNvPicPr>
          <p:nvPr/>
        </p:nvPicPr>
        <p:blipFill>
          <a:blip r:embed="rId4"/>
          <a:stretch>
            <a:fillRect/>
          </a:stretch>
        </p:blipFill>
        <p:spPr>
          <a:xfrm>
            <a:off x="754232" y="4035346"/>
            <a:ext cx="5466686" cy="936283"/>
          </a:xfrm>
          <a:prstGeom prst="rect">
            <a:avLst/>
          </a:prstGeom>
          <a:ln>
            <a:solidFill>
              <a:schemeClr val="tx2">
                <a:lumMod val="40000"/>
                <a:lumOff val="60000"/>
              </a:schemeClr>
            </a:solidFill>
          </a:ln>
        </p:spPr>
      </p:pic>
      <p:sp>
        <p:nvSpPr>
          <p:cNvPr id="14" name="TextBox 13">
            <a:extLst>
              <a:ext uri="{FF2B5EF4-FFF2-40B4-BE49-F238E27FC236}">
                <a16:creationId xmlns:a16="http://schemas.microsoft.com/office/drawing/2014/main" id="{20B8B25F-E85C-36A6-4523-4C2ACF42EB70}"/>
              </a:ext>
            </a:extLst>
          </p:cNvPr>
          <p:cNvSpPr txBox="1"/>
          <p:nvPr/>
        </p:nvSpPr>
        <p:spPr>
          <a:xfrm>
            <a:off x="648311" y="3063432"/>
            <a:ext cx="3937690" cy="369332"/>
          </a:xfrm>
          <a:prstGeom prst="rect">
            <a:avLst/>
          </a:prstGeom>
          <a:noFill/>
        </p:spPr>
        <p:txBody>
          <a:bodyPr wrap="square">
            <a:spAutoFit/>
          </a:bodyPr>
          <a:lstStyle/>
          <a:p>
            <a:r>
              <a:rPr lang="en-US" altLang="ko-KR" b="1" dirty="0">
                <a:solidFill>
                  <a:schemeClr val="tx1"/>
                </a:solidFill>
              </a:rPr>
              <a:t>&gt; </a:t>
            </a:r>
            <a:r>
              <a:rPr lang="en-US" altLang="ko-KR" b="1" dirty="0"/>
              <a:t>Semi-</a:t>
            </a:r>
            <a:r>
              <a:rPr lang="en-US" altLang="ko-KR" b="1" dirty="0">
                <a:solidFill>
                  <a:schemeClr val="tx1"/>
                </a:solidFill>
              </a:rPr>
              <a:t>supervised loss function</a:t>
            </a:r>
          </a:p>
        </p:txBody>
      </p:sp>
      <p:cxnSp>
        <p:nvCxnSpPr>
          <p:cNvPr id="15" name="직선 연결선 14">
            <a:extLst>
              <a:ext uri="{FF2B5EF4-FFF2-40B4-BE49-F238E27FC236}">
                <a16:creationId xmlns:a16="http://schemas.microsoft.com/office/drawing/2014/main" id="{E78C5BDA-A363-F0F4-447B-5FF7F2F2B8AC}"/>
              </a:ext>
            </a:extLst>
          </p:cNvPr>
          <p:cNvCxnSpPr>
            <a:cxnSpLocks/>
          </p:cNvCxnSpPr>
          <p:nvPr/>
        </p:nvCxnSpPr>
        <p:spPr>
          <a:xfrm>
            <a:off x="3813796" y="4909451"/>
            <a:ext cx="781843" cy="12216"/>
          </a:xfrm>
          <a:prstGeom prst="line">
            <a:avLst/>
          </a:prstGeom>
          <a:ln w="38100">
            <a:solidFill>
              <a:srgbClr val="B3C1E7"/>
            </a:solidFill>
          </a:ln>
        </p:spPr>
        <p:style>
          <a:lnRef idx="1">
            <a:schemeClr val="accent1"/>
          </a:lnRef>
          <a:fillRef idx="0">
            <a:schemeClr val="accent1"/>
          </a:fillRef>
          <a:effectRef idx="0">
            <a:schemeClr val="accent1"/>
          </a:effectRef>
          <a:fontRef idx="minor">
            <a:schemeClr val="tx1"/>
          </a:fontRef>
        </p:style>
      </p:cxnSp>
      <p:sp>
        <p:nvSpPr>
          <p:cNvPr id="16" name="화살표: 오른쪽 15">
            <a:extLst>
              <a:ext uri="{FF2B5EF4-FFF2-40B4-BE49-F238E27FC236}">
                <a16:creationId xmlns:a16="http://schemas.microsoft.com/office/drawing/2014/main" id="{7F04E69E-0B1D-0B82-1565-69B1CA972C0D}"/>
              </a:ext>
            </a:extLst>
          </p:cNvPr>
          <p:cNvSpPr/>
          <p:nvPr/>
        </p:nvSpPr>
        <p:spPr>
          <a:xfrm rot="5400000">
            <a:off x="4246564" y="5041827"/>
            <a:ext cx="474278" cy="249342"/>
          </a:xfrm>
          <a:prstGeom prst="rightArrow">
            <a:avLst>
              <a:gd name="adj1" fmla="val 28825"/>
              <a:gd name="adj2" fmla="val 48751"/>
            </a:avLst>
          </a:prstGeom>
          <a:solidFill>
            <a:srgbClr val="B3C1E7"/>
          </a:solidFill>
          <a:ln>
            <a:solidFill>
              <a:srgbClr val="B3C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6B38B276-1447-FC43-02C9-0CFB5DEB0DFC}"/>
              </a:ext>
            </a:extLst>
          </p:cNvPr>
          <p:cNvSpPr txBox="1"/>
          <p:nvPr/>
        </p:nvSpPr>
        <p:spPr>
          <a:xfrm>
            <a:off x="2459307" y="3500946"/>
            <a:ext cx="3176995" cy="422910"/>
          </a:xfrm>
          <a:prstGeom prst="roundRect">
            <a:avLst>
              <a:gd name="adj" fmla="val 22883"/>
            </a:avLst>
          </a:prstGeom>
          <a:solidFill>
            <a:srgbClr val="FFEAA7">
              <a:alpha val="50196"/>
            </a:srgbClr>
          </a:solidFill>
        </p:spPr>
        <p:txBody>
          <a:bodyPr wrap="square">
            <a:spAutoFit/>
          </a:bodyPr>
          <a:lstStyle/>
          <a:p>
            <a:r>
              <a:rPr lang="en-US" altLang="ko-KR" dirty="0">
                <a:solidFill>
                  <a:schemeClr val="tx1"/>
                </a:solidFill>
              </a:rPr>
              <a:t>Ground-truth attention map</a:t>
            </a:r>
          </a:p>
        </p:txBody>
      </p:sp>
      <p:sp>
        <p:nvSpPr>
          <p:cNvPr id="18" name="화살표: 오른쪽 17">
            <a:extLst>
              <a:ext uri="{FF2B5EF4-FFF2-40B4-BE49-F238E27FC236}">
                <a16:creationId xmlns:a16="http://schemas.microsoft.com/office/drawing/2014/main" id="{B0CB479F-51BA-8646-9C0B-276061A6AC4E}"/>
              </a:ext>
            </a:extLst>
          </p:cNvPr>
          <p:cNvSpPr/>
          <p:nvPr/>
        </p:nvSpPr>
        <p:spPr>
          <a:xfrm rot="5400000">
            <a:off x="1747918" y="5024611"/>
            <a:ext cx="474278" cy="249342"/>
          </a:xfrm>
          <a:prstGeom prst="rightArrow">
            <a:avLst>
              <a:gd name="adj1" fmla="val 28825"/>
              <a:gd name="adj2" fmla="val 48751"/>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9" name="직선 연결선 18">
            <a:extLst>
              <a:ext uri="{FF2B5EF4-FFF2-40B4-BE49-F238E27FC236}">
                <a16:creationId xmlns:a16="http://schemas.microsoft.com/office/drawing/2014/main" id="{5B08EFBC-A7CA-E8CD-D88F-91AA47DE2645}"/>
              </a:ext>
            </a:extLst>
          </p:cNvPr>
          <p:cNvCxnSpPr>
            <a:cxnSpLocks/>
          </p:cNvCxnSpPr>
          <p:nvPr/>
        </p:nvCxnSpPr>
        <p:spPr>
          <a:xfrm>
            <a:off x="1787919" y="4912143"/>
            <a:ext cx="394276" cy="0"/>
          </a:xfrm>
          <a:prstGeom prst="line">
            <a:avLst/>
          </a:prstGeom>
          <a:ln w="38100">
            <a:solidFill>
              <a:srgbClr val="F1A5A5"/>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FAFA82D-33C3-0406-6CB2-181D7A912B07}"/>
              </a:ext>
            </a:extLst>
          </p:cNvPr>
          <p:cNvSpPr txBox="1"/>
          <p:nvPr/>
        </p:nvSpPr>
        <p:spPr>
          <a:xfrm>
            <a:off x="1180323" y="5350305"/>
            <a:ext cx="1633928" cy="646331"/>
          </a:xfrm>
          <a:prstGeom prst="rect">
            <a:avLst/>
          </a:prstGeom>
          <a:noFill/>
        </p:spPr>
        <p:txBody>
          <a:bodyPr wrap="square" rtlCol="0">
            <a:spAutoFit/>
          </a:bodyPr>
          <a:lstStyle/>
          <a:p>
            <a:pPr algn="ctr"/>
            <a:r>
              <a:rPr lang="en-US" altLang="ko-KR" dirty="0">
                <a:solidFill>
                  <a:srgbClr val="F1A5A5"/>
                </a:solidFill>
              </a:rPr>
              <a:t>Unsupervised</a:t>
            </a:r>
            <a:r>
              <a:rPr lang="en-US" altLang="ko-KR" dirty="0"/>
              <a:t> </a:t>
            </a:r>
            <a:r>
              <a:rPr lang="en-US" altLang="ko-KR" dirty="0">
                <a:solidFill>
                  <a:srgbClr val="F1A5A5"/>
                </a:solidFill>
              </a:rPr>
              <a:t>loss</a:t>
            </a:r>
            <a:endParaRPr lang="ko-KR" altLang="en-US" dirty="0">
              <a:solidFill>
                <a:srgbClr val="F1A5A5"/>
              </a:solidFill>
            </a:endParaRPr>
          </a:p>
        </p:txBody>
      </p:sp>
      <p:sp>
        <p:nvSpPr>
          <p:cNvPr id="23" name="TextBox 22">
            <a:extLst>
              <a:ext uri="{FF2B5EF4-FFF2-40B4-BE49-F238E27FC236}">
                <a16:creationId xmlns:a16="http://schemas.microsoft.com/office/drawing/2014/main" id="{47CB5322-18BE-F51D-4DF6-9F63914916EF}"/>
              </a:ext>
            </a:extLst>
          </p:cNvPr>
          <p:cNvSpPr txBox="1"/>
          <p:nvPr/>
        </p:nvSpPr>
        <p:spPr>
          <a:xfrm>
            <a:off x="6440433" y="4461070"/>
            <a:ext cx="1350468" cy="646331"/>
          </a:xfrm>
          <a:prstGeom prst="rect">
            <a:avLst/>
          </a:prstGeom>
          <a:noFill/>
        </p:spPr>
        <p:txBody>
          <a:bodyPr wrap="square" rtlCol="0">
            <a:spAutoFit/>
          </a:bodyPr>
          <a:lstStyle/>
          <a:p>
            <a:pPr algn="ctr"/>
            <a:r>
              <a:rPr lang="en-US" altLang="ko-KR" dirty="0">
                <a:solidFill>
                  <a:srgbClr val="DEA900"/>
                </a:solidFill>
              </a:rPr>
              <a:t>Supervised loss</a:t>
            </a:r>
            <a:endParaRPr lang="ko-KR" altLang="en-US" dirty="0">
              <a:solidFill>
                <a:srgbClr val="DEA900"/>
              </a:solidFill>
            </a:endParaRPr>
          </a:p>
        </p:txBody>
      </p:sp>
      <p:cxnSp>
        <p:nvCxnSpPr>
          <p:cNvPr id="24" name="직선 연결선 23">
            <a:extLst>
              <a:ext uri="{FF2B5EF4-FFF2-40B4-BE49-F238E27FC236}">
                <a16:creationId xmlns:a16="http://schemas.microsoft.com/office/drawing/2014/main" id="{C47F62C6-744D-BA93-AC93-E596220041BE}"/>
              </a:ext>
            </a:extLst>
          </p:cNvPr>
          <p:cNvCxnSpPr>
            <a:cxnSpLocks/>
          </p:cNvCxnSpPr>
          <p:nvPr/>
        </p:nvCxnSpPr>
        <p:spPr>
          <a:xfrm>
            <a:off x="4870450" y="4914344"/>
            <a:ext cx="1225550" cy="1501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화살표: 오른쪽 24">
            <a:extLst>
              <a:ext uri="{FF2B5EF4-FFF2-40B4-BE49-F238E27FC236}">
                <a16:creationId xmlns:a16="http://schemas.microsoft.com/office/drawing/2014/main" id="{9054EBFF-918A-C7CA-DA67-6CB33F9D81AC}"/>
              </a:ext>
            </a:extLst>
          </p:cNvPr>
          <p:cNvSpPr/>
          <p:nvPr/>
        </p:nvSpPr>
        <p:spPr>
          <a:xfrm>
            <a:off x="6192941" y="4620022"/>
            <a:ext cx="280884" cy="249342"/>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사각형: 둥근 모서리 27">
            <a:extLst>
              <a:ext uri="{FF2B5EF4-FFF2-40B4-BE49-F238E27FC236}">
                <a16:creationId xmlns:a16="http://schemas.microsoft.com/office/drawing/2014/main" id="{F71FD1F8-0B57-2F58-3F15-4C149675B8A7}"/>
              </a:ext>
            </a:extLst>
          </p:cNvPr>
          <p:cNvSpPr/>
          <p:nvPr/>
        </p:nvSpPr>
        <p:spPr>
          <a:xfrm>
            <a:off x="2623751" y="4103257"/>
            <a:ext cx="457200" cy="394592"/>
          </a:xfrm>
          <a:prstGeom prst="roundRect">
            <a:avLst/>
          </a:prstGeom>
          <a:noFill/>
          <a:ln w="38100">
            <a:solidFill>
              <a:srgbClr val="FFEA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2216899D-4268-7BD5-3A21-67D744444C14}"/>
              </a:ext>
            </a:extLst>
          </p:cNvPr>
          <p:cNvSpPr txBox="1"/>
          <p:nvPr/>
        </p:nvSpPr>
        <p:spPr>
          <a:xfrm>
            <a:off x="2757512" y="5384069"/>
            <a:ext cx="2521260" cy="923330"/>
          </a:xfrm>
          <a:prstGeom prst="rect">
            <a:avLst/>
          </a:prstGeom>
          <a:noFill/>
        </p:spPr>
        <p:txBody>
          <a:bodyPr wrap="square" rtlCol="0">
            <a:spAutoFit/>
          </a:bodyPr>
          <a:lstStyle/>
          <a:p>
            <a:pPr algn="r"/>
            <a:r>
              <a:rPr lang="en-US" altLang="ko-KR" dirty="0">
                <a:solidFill>
                  <a:srgbClr val="768FD4"/>
                </a:solidFill>
              </a:rPr>
              <a:t>Function</a:t>
            </a:r>
            <a:r>
              <a:rPr lang="en-US" altLang="ko-KR" dirty="0"/>
              <a:t> </a:t>
            </a:r>
          </a:p>
          <a:p>
            <a:pPr algn="r"/>
            <a:r>
              <a:rPr lang="en-US" altLang="ko-KR" dirty="0"/>
              <a:t>for controlling the data supervision type</a:t>
            </a:r>
            <a:endParaRPr lang="ko-KR" altLang="en-US" dirty="0"/>
          </a:p>
        </p:txBody>
      </p:sp>
      <p:sp>
        <p:nvSpPr>
          <p:cNvPr id="32" name="화살표: 오른쪽 31">
            <a:extLst>
              <a:ext uri="{FF2B5EF4-FFF2-40B4-BE49-F238E27FC236}">
                <a16:creationId xmlns:a16="http://schemas.microsoft.com/office/drawing/2014/main" id="{2AD0F387-7617-1170-C795-6B986D93CD18}"/>
              </a:ext>
            </a:extLst>
          </p:cNvPr>
          <p:cNvSpPr/>
          <p:nvPr/>
        </p:nvSpPr>
        <p:spPr>
          <a:xfrm rot="16200000">
            <a:off x="2762650" y="3920072"/>
            <a:ext cx="179401" cy="186970"/>
          </a:xfrm>
          <a:prstGeom prst="rightArrow">
            <a:avLst>
              <a:gd name="adj1" fmla="val 28825"/>
              <a:gd name="adj2" fmla="val 48751"/>
            </a:avLst>
          </a:prstGeom>
          <a:solidFill>
            <a:srgbClr val="FFE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3C11C3EC-0ED9-8C03-2A5A-2AF5ADE2DE01}"/>
              </a:ext>
            </a:extLst>
          </p:cNvPr>
          <p:cNvPicPr>
            <a:picLocks noChangeAspect="1"/>
          </p:cNvPicPr>
          <p:nvPr/>
        </p:nvPicPr>
        <p:blipFill>
          <a:blip r:embed="rId5"/>
          <a:stretch>
            <a:fillRect/>
          </a:stretch>
        </p:blipFill>
        <p:spPr>
          <a:xfrm>
            <a:off x="8099948" y="4525250"/>
            <a:ext cx="3518476" cy="446576"/>
          </a:xfrm>
          <a:prstGeom prst="rect">
            <a:avLst/>
          </a:prstGeom>
          <a:ln>
            <a:solidFill>
              <a:srgbClr val="FFC000"/>
            </a:solidFill>
          </a:ln>
        </p:spPr>
      </p:pic>
      <p:sp>
        <p:nvSpPr>
          <p:cNvPr id="35" name="화살표: 오른쪽 34">
            <a:extLst>
              <a:ext uri="{FF2B5EF4-FFF2-40B4-BE49-F238E27FC236}">
                <a16:creationId xmlns:a16="http://schemas.microsoft.com/office/drawing/2014/main" id="{5EC14F76-C3EA-ABDD-3EB5-736F31607EE7}"/>
              </a:ext>
            </a:extLst>
          </p:cNvPr>
          <p:cNvSpPr/>
          <p:nvPr/>
        </p:nvSpPr>
        <p:spPr>
          <a:xfrm>
            <a:off x="7774177" y="4596381"/>
            <a:ext cx="222042" cy="296623"/>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TextBox 35">
            <a:extLst>
              <a:ext uri="{FF2B5EF4-FFF2-40B4-BE49-F238E27FC236}">
                <a16:creationId xmlns:a16="http://schemas.microsoft.com/office/drawing/2014/main" id="{EBCC0976-29EC-4D1D-89DB-0E3D628AE4BB}"/>
              </a:ext>
            </a:extLst>
          </p:cNvPr>
          <p:cNvSpPr txBox="1"/>
          <p:nvPr/>
        </p:nvSpPr>
        <p:spPr>
          <a:xfrm>
            <a:off x="9271828" y="4128496"/>
            <a:ext cx="2363720" cy="369332"/>
          </a:xfrm>
          <a:prstGeom prst="rect">
            <a:avLst/>
          </a:prstGeom>
          <a:noFill/>
        </p:spPr>
        <p:txBody>
          <a:bodyPr wrap="square" rtlCol="0">
            <a:spAutoFit/>
          </a:bodyPr>
          <a:lstStyle/>
          <a:p>
            <a:r>
              <a:rPr lang="en-US" altLang="ko-KR" dirty="0"/>
              <a:t>&gt; Cross entropy loss</a:t>
            </a:r>
            <a:endParaRPr lang="ko-KR" altLang="en-US" dirty="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68233EF-F98A-9E82-77E8-7FB897450B54}"/>
                  </a:ext>
                </a:extLst>
              </p:cNvPr>
              <p:cNvSpPr txBox="1"/>
              <p:nvPr/>
            </p:nvSpPr>
            <p:spPr>
              <a:xfrm>
                <a:off x="5225019" y="5349120"/>
                <a:ext cx="3003502" cy="1089529"/>
              </a:xfrm>
              <a:prstGeom prst="rect">
                <a:avLst/>
              </a:prstGeom>
              <a:noFill/>
            </p:spPr>
            <p:txBody>
              <a:bodyPr wrap="square" rtlCol="0">
                <a:spAutoFit/>
              </a:bodyPr>
              <a:lstStyle/>
              <a:p>
                <a:pPr marL="285750" indent="-285750">
                  <a:lnSpc>
                    <a:spcPct val="120000"/>
                  </a:lnSpc>
                  <a:buFont typeface="Symbol" panose="05050102010706020507" pitchFamily="18" charset="2"/>
                  <a:buChar char="Þ"/>
                </a:pPr>
                <a:r>
                  <a:rPr lang="en-US" altLang="ko-KR" b="0" dirty="0">
                    <a:solidFill>
                      <a:schemeClr val="bg1">
                        <a:lumMod val="50000"/>
                      </a:schemeClr>
                    </a:solidFill>
                  </a:rPr>
                  <a:t>g</a:t>
                </a:r>
                <a:r>
                  <a:rPr lang="en-US" altLang="ko-KR" dirty="0">
                    <a:solidFill>
                      <a:schemeClr val="bg1">
                        <a:lumMod val="50000"/>
                      </a:schemeClr>
                    </a:solidFill>
                  </a:rPr>
                  <a:t>round-truth existence</a:t>
                </a:r>
                <a:endParaRPr lang="en-US" altLang="ko-KR"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𝜆</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𝑋</m:t>
                          </m:r>
                        </m:e>
                      </m:d>
                      <m:r>
                        <a:rPr lang="en-US" altLang="ko-KR" b="0" i="1" smtClean="0">
                          <a:latin typeface="Cambria Math" panose="02040503050406030204" pitchFamily="18" charset="0"/>
                        </a:rPr>
                        <m:t>=0  </m:t>
                      </m:r>
                      <m:r>
                        <a:rPr lang="en-US" altLang="ko-KR" b="0" i="1" smtClean="0">
                          <a:latin typeface="Cambria Math" panose="02040503050406030204" pitchFamily="18" charset="0"/>
                        </a:rPr>
                        <m:t>𝑖𝑓</m:t>
                      </m:r>
                      <m:r>
                        <a:rPr lang="en-US" altLang="ko-KR" b="0" i="1" smtClean="0">
                          <a:latin typeface="Cambria Math" panose="02040503050406030204" pitchFamily="18" charset="0"/>
                        </a:rPr>
                        <m:t> </m:t>
                      </m:r>
                      <m:r>
                        <a:rPr lang="en-US" altLang="ko-KR" b="0" i="1" smtClean="0">
                          <a:latin typeface="Cambria Math" panose="02040503050406030204" pitchFamily="18" charset="0"/>
                        </a:rPr>
                        <m:t>𝑋</m:t>
                      </m:r>
                      <m:r>
                        <a:rPr lang="en-US" altLang="ko-KR" b="0" i="1" smtClean="0">
                          <a:latin typeface="Cambria Math" panose="02040503050406030204" pitchFamily="18" charset="0"/>
                          <a:ea typeface="Cambria Math" panose="02040503050406030204" pitchFamily="18" charset="0"/>
                        </a:rPr>
                        <m:t>∈∅,</m:t>
                      </m:r>
                    </m:oMath>
                  </m:oMathPara>
                </a14:m>
                <a:endParaRPr lang="en-US" altLang="ko-KR" b="0" i="1" dirty="0">
                  <a:latin typeface="Cambria Math" panose="02040503050406030204" pitchFamily="18" charset="0"/>
                  <a:ea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𝜆</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𝑋</m:t>
                          </m:r>
                        </m:e>
                      </m:d>
                      <m:r>
                        <a:rPr lang="en-US" altLang="ko-KR" b="0" i="1" smtClean="0">
                          <a:latin typeface="Cambria Math" panose="02040503050406030204" pitchFamily="18" charset="0"/>
                        </a:rPr>
                        <m:t>=</m:t>
                      </m:r>
                      <m:r>
                        <a:rPr lang="en-US" altLang="ko-KR" b="0" i="1" smtClean="0">
                          <a:latin typeface="Cambria Math" panose="02040503050406030204" pitchFamily="18" charset="0"/>
                        </a:rPr>
                        <m:t>1</m:t>
                      </m:r>
                      <m:r>
                        <a:rPr lang="en-US" altLang="ko-KR" b="0" i="1" smtClean="0">
                          <a:latin typeface="Cambria Math" panose="02040503050406030204" pitchFamily="18" charset="0"/>
                        </a:rPr>
                        <m:t> </m:t>
                      </m:r>
                      <m:r>
                        <a:rPr lang="en-US" altLang="ko-KR" b="0" i="1" smtClean="0">
                          <a:latin typeface="Cambria Math" panose="02040503050406030204" pitchFamily="18" charset="0"/>
                        </a:rPr>
                        <m:t> </m:t>
                      </m:r>
                      <m:r>
                        <a:rPr lang="en-US" altLang="ko-KR" b="0" i="1" smtClean="0">
                          <a:latin typeface="Cambria Math" panose="02040503050406030204" pitchFamily="18" charset="0"/>
                        </a:rPr>
                        <m:t>𝑜𝑡h𝑒𝑟𝑤𝑖𝑠𝑒</m:t>
                      </m:r>
                    </m:oMath>
                  </m:oMathPara>
                </a14:m>
                <a:endParaRPr lang="ko-KR" altLang="en-US" dirty="0">
                  <a:solidFill>
                    <a:schemeClr val="bg1">
                      <a:lumMod val="50000"/>
                    </a:schemeClr>
                  </a:solidFill>
                </a:endParaRPr>
              </a:p>
            </p:txBody>
          </p:sp>
        </mc:Choice>
        <mc:Fallback>
          <p:sp>
            <p:nvSpPr>
              <p:cNvPr id="38" name="TextBox 37">
                <a:extLst>
                  <a:ext uri="{FF2B5EF4-FFF2-40B4-BE49-F238E27FC236}">
                    <a16:creationId xmlns:a16="http://schemas.microsoft.com/office/drawing/2014/main" id="{768233EF-F98A-9E82-77E8-7FB897450B54}"/>
                  </a:ext>
                </a:extLst>
              </p:cNvPr>
              <p:cNvSpPr txBox="1">
                <a:spLocks noRot="1" noChangeAspect="1" noMove="1" noResize="1" noEditPoints="1" noAdjustHandles="1" noChangeArrowheads="1" noChangeShapeType="1" noTextEdit="1"/>
              </p:cNvSpPr>
              <p:nvPr/>
            </p:nvSpPr>
            <p:spPr>
              <a:xfrm>
                <a:off x="5225019" y="5349120"/>
                <a:ext cx="3003502" cy="1089529"/>
              </a:xfrm>
              <a:prstGeom prst="rect">
                <a:avLst/>
              </a:prstGeom>
              <a:blipFill>
                <a:blip r:embed="rId6"/>
                <a:stretch>
                  <a:fillRect l="-1623" t="-5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8640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sp>
        <p:nvSpPr>
          <p:cNvPr id="8" name="TextBox 7">
            <a:extLst>
              <a:ext uri="{FF2B5EF4-FFF2-40B4-BE49-F238E27FC236}">
                <a16:creationId xmlns:a16="http://schemas.microsoft.com/office/drawing/2014/main" id="{04DE84A5-04D0-5035-7C0B-B9677B9CDCEF}"/>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1/13</a:t>
            </a:r>
            <a:endParaRPr lang="ko-KR" altLang="en-US" dirty="0">
              <a:solidFill>
                <a:schemeClr val="bg2">
                  <a:lumMod val="50000"/>
                </a:schemeClr>
              </a:solidFill>
            </a:endParaRPr>
          </a:p>
        </p:txBody>
      </p:sp>
      <p:pic>
        <p:nvPicPr>
          <p:cNvPr id="4" name="그림 3">
            <a:extLst>
              <a:ext uri="{FF2B5EF4-FFF2-40B4-BE49-F238E27FC236}">
                <a16:creationId xmlns:a16="http://schemas.microsoft.com/office/drawing/2014/main" id="{A53FDB35-57B3-2BB7-0ADA-E868A5CB60E2}"/>
              </a:ext>
            </a:extLst>
          </p:cNvPr>
          <p:cNvPicPr>
            <a:picLocks noChangeAspect="1"/>
          </p:cNvPicPr>
          <p:nvPr/>
        </p:nvPicPr>
        <p:blipFill rotWithShape="1">
          <a:blip r:embed="rId3"/>
          <a:srcRect b="31116"/>
          <a:stretch/>
        </p:blipFill>
        <p:spPr>
          <a:xfrm>
            <a:off x="5636549" y="2321661"/>
            <a:ext cx="5929601" cy="2851328"/>
          </a:xfrm>
          <a:prstGeom prst="rect">
            <a:avLst/>
          </a:prstGeom>
        </p:spPr>
      </p:pic>
      <p:sp>
        <p:nvSpPr>
          <p:cNvPr id="12" name="TextBox 11">
            <a:extLst>
              <a:ext uri="{FF2B5EF4-FFF2-40B4-BE49-F238E27FC236}">
                <a16:creationId xmlns:a16="http://schemas.microsoft.com/office/drawing/2014/main" id="{5F1C73A1-A08E-8A02-875A-7CFDD9779310}"/>
              </a:ext>
            </a:extLst>
          </p:cNvPr>
          <p:cNvSpPr txBox="1"/>
          <p:nvPr/>
        </p:nvSpPr>
        <p:spPr>
          <a:xfrm>
            <a:off x="1064675" y="5040562"/>
            <a:ext cx="2721542" cy="995968"/>
          </a:xfrm>
          <a:prstGeom prst="roundRect">
            <a:avLst>
              <a:gd name="adj" fmla="val 22245"/>
            </a:avLst>
          </a:prstGeom>
          <a:noFill/>
          <a:ln>
            <a:noFill/>
          </a:ln>
        </p:spPr>
        <p:txBody>
          <a:bodyPr wrap="square" rtlCol="0">
            <a:spAutoFit/>
          </a:bodyPr>
          <a:lstStyle/>
          <a:p>
            <a:pPr algn="ctr">
              <a:lnSpc>
                <a:spcPct val="150000"/>
              </a:lnSpc>
            </a:pPr>
            <a:r>
              <a:rPr lang="en-US" altLang="ko-KR" b="1" dirty="0"/>
              <a:t>Human</a:t>
            </a:r>
          </a:p>
          <a:p>
            <a:pPr algn="ctr">
              <a:lnSpc>
                <a:spcPct val="150000"/>
              </a:lnSpc>
            </a:pPr>
            <a:r>
              <a:rPr lang="en-US" altLang="ko-KR" dirty="0"/>
              <a:t>Car </a:t>
            </a:r>
            <a:r>
              <a:rPr lang="ko-KR" altLang="en-US" dirty="0"/>
              <a:t>→</a:t>
            </a:r>
            <a:r>
              <a:rPr lang="en-US" altLang="ko-KR" dirty="0"/>
              <a:t> engine sound</a:t>
            </a:r>
          </a:p>
        </p:txBody>
      </p:sp>
      <p:grpSp>
        <p:nvGrpSpPr>
          <p:cNvPr id="14" name="그룹 13">
            <a:extLst>
              <a:ext uri="{FF2B5EF4-FFF2-40B4-BE49-F238E27FC236}">
                <a16:creationId xmlns:a16="http://schemas.microsoft.com/office/drawing/2014/main" id="{E77EAAC5-63D1-34F9-5662-C4E280C14F6B}"/>
              </a:ext>
            </a:extLst>
          </p:cNvPr>
          <p:cNvGrpSpPr/>
          <p:nvPr/>
        </p:nvGrpSpPr>
        <p:grpSpPr>
          <a:xfrm>
            <a:off x="567649" y="2378071"/>
            <a:ext cx="3715594" cy="2662491"/>
            <a:chOff x="567649" y="2378071"/>
            <a:chExt cx="3715594" cy="2662491"/>
          </a:xfrm>
        </p:grpSpPr>
        <p:pic>
          <p:nvPicPr>
            <p:cNvPr id="1026" name="Picture 2" descr="Genesis returns to top in Korean luxury car market - 매일경제">
              <a:extLst>
                <a:ext uri="{FF2B5EF4-FFF2-40B4-BE49-F238E27FC236}">
                  <a16:creationId xmlns:a16="http://schemas.microsoft.com/office/drawing/2014/main" id="{3342C3F4-BF40-9281-83BA-277F78D56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268"/>
            <a:stretch/>
          </p:blipFill>
          <p:spPr bwMode="auto">
            <a:xfrm>
              <a:off x="567649" y="2378071"/>
              <a:ext cx="3715594" cy="2662491"/>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2842214C-A264-9EA6-A4C5-001E2DAA8DA5}"/>
                </a:ext>
              </a:extLst>
            </p:cNvPr>
            <p:cNvSpPr/>
            <p:nvPr/>
          </p:nvSpPr>
          <p:spPr>
            <a:xfrm>
              <a:off x="1379621" y="3272589"/>
              <a:ext cx="2646947" cy="1620253"/>
            </a:xfrm>
            <a:prstGeom prst="rect">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grpSp>
      <p:sp>
        <p:nvSpPr>
          <p:cNvPr id="15" name="TextBox 14">
            <a:extLst>
              <a:ext uri="{FF2B5EF4-FFF2-40B4-BE49-F238E27FC236}">
                <a16:creationId xmlns:a16="http://schemas.microsoft.com/office/drawing/2014/main" id="{29A75241-30E2-2882-668E-CCCDDA8538B4}"/>
              </a:ext>
            </a:extLst>
          </p:cNvPr>
          <p:cNvSpPr txBox="1"/>
          <p:nvPr/>
        </p:nvSpPr>
        <p:spPr>
          <a:xfrm>
            <a:off x="5636549" y="1771925"/>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Learning based sound source localization</a:t>
            </a:r>
            <a:endParaRPr lang="ko-KR" altLang="en-US" sz="2000" b="1" dirty="0">
              <a:solidFill>
                <a:srgbClr val="51647F"/>
              </a:solidFill>
            </a:endParaRPr>
          </a:p>
        </p:txBody>
      </p:sp>
      <p:sp>
        <p:nvSpPr>
          <p:cNvPr id="16" name="화살표: 오른쪽 15">
            <a:extLst>
              <a:ext uri="{FF2B5EF4-FFF2-40B4-BE49-F238E27FC236}">
                <a16:creationId xmlns:a16="http://schemas.microsoft.com/office/drawing/2014/main" id="{9F2703E2-B86B-67C2-D297-0C3B3086EC71}"/>
              </a:ext>
            </a:extLst>
          </p:cNvPr>
          <p:cNvSpPr/>
          <p:nvPr/>
        </p:nvSpPr>
        <p:spPr>
          <a:xfrm>
            <a:off x="4647075" y="3428589"/>
            <a:ext cx="625642" cy="65412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A1DB87A-94D5-0BFF-E850-BB4607285A5E}"/>
              </a:ext>
            </a:extLst>
          </p:cNvPr>
          <p:cNvSpPr txBox="1"/>
          <p:nvPr/>
        </p:nvSpPr>
        <p:spPr>
          <a:xfrm>
            <a:off x="5699381" y="5236081"/>
            <a:ext cx="5803935" cy="86979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dirty="0"/>
              <a:t>How to learn to </a:t>
            </a:r>
            <a:r>
              <a:rPr lang="en-US" altLang="ko-KR" dirty="0">
                <a:solidFill>
                  <a:srgbClr val="F20000"/>
                </a:solidFill>
              </a:rPr>
              <a:t>localize the sources </a:t>
            </a:r>
            <a:r>
              <a:rPr lang="en-US" altLang="ko-KR" dirty="0"/>
              <a:t>(objects) from the sound signals</a:t>
            </a:r>
          </a:p>
        </p:txBody>
      </p:sp>
      <p:sp>
        <p:nvSpPr>
          <p:cNvPr id="21" name="제목 1">
            <a:extLst>
              <a:ext uri="{FF2B5EF4-FFF2-40B4-BE49-F238E27FC236}">
                <a16:creationId xmlns:a16="http://schemas.microsoft.com/office/drawing/2014/main" id="{01CA26BA-0A7A-6574-5860-4EE1F46A0077}"/>
              </a:ext>
            </a:extLst>
          </p:cNvPr>
          <p:cNvSpPr txBox="1">
            <a:spLocks/>
          </p:cNvSpPr>
          <p:nvPr/>
        </p:nvSpPr>
        <p:spPr>
          <a:xfrm>
            <a:off x="-14748" y="0"/>
            <a:ext cx="10454030" cy="40444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v"/>
            </a:pPr>
            <a:r>
              <a:rPr lang="en-US" altLang="ko-KR" sz="1800">
                <a:solidFill>
                  <a:schemeClr val="bg1">
                    <a:lumMod val="50000"/>
                  </a:schemeClr>
                </a:solidFill>
              </a:rPr>
              <a:t>Learning to Localize Sound Source in Visual Scenes</a:t>
            </a:r>
            <a:endParaRPr lang="ko-KR" altLang="en-US" sz="1800" dirty="0">
              <a:solidFill>
                <a:schemeClr val="bg1">
                  <a:lumMod val="50000"/>
                </a:schemeClr>
              </a:solidFill>
            </a:endParaRPr>
          </a:p>
        </p:txBody>
      </p:sp>
    </p:spTree>
    <p:extLst>
      <p:ext uri="{BB962C8B-B14F-4D97-AF65-F5344CB8AC3E}">
        <p14:creationId xmlns:p14="http://schemas.microsoft.com/office/powerpoint/2010/main" val="3100450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a:t>
            </a:r>
          </a:p>
        </p:txBody>
      </p:sp>
    </p:spTree>
    <p:extLst>
      <p:ext uri="{BB962C8B-B14F-4D97-AF65-F5344CB8AC3E}">
        <p14:creationId xmlns:p14="http://schemas.microsoft.com/office/powerpoint/2010/main" val="3094714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sp>
        <p:nvSpPr>
          <p:cNvPr id="6" name="TextBox 5">
            <a:extLst>
              <a:ext uri="{FF2B5EF4-FFF2-40B4-BE49-F238E27FC236}">
                <a16:creationId xmlns:a16="http://schemas.microsoft.com/office/drawing/2014/main" id="{CBFCDDF3-ABBB-3735-97C2-DE31071C1C3A}"/>
              </a:ext>
            </a:extLst>
          </p:cNvPr>
          <p:cNvSpPr txBox="1"/>
          <p:nvPr/>
        </p:nvSpPr>
        <p:spPr>
          <a:xfrm>
            <a:off x="567648" y="1579418"/>
            <a:ext cx="5878194" cy="253178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ko-KR" dirty="0"/>
              <a:t>Learning task from </a:t>
            </a:r>
            <a:r>
              <a:rPr lang="en-US" altLang="ko-KR" b="1" dirty="0">
                <a:solidFill>
                  <a:srgbClr val="FF4747"/>
                </a:solidFill>
              </a:rPr>
              <a:t>unlabeled</a:t>
            </a:r>
            <a:r>
              <a:rPr lang="en-US" altLang="ko-KR" dirty="0">
                <a:solidFill>
                  <a:srgbClr val="FF4747"/>
                </a:solidFill>
              </a:rPr>
              <a:t> data </a:t>
            </a:r>
            <a:r>
              <a:rPr lang="en-US" altLang="ko-KR" dirty="0"/>
              <a:t>= challenging</a:t>
            </a:r>
          </a:p>
          <a:p>
            <a:pPr marL="742950" lvl="1" indent="-285750">
              <a:lnSpc>
                <a:spcPct val="150000"/>
              </a:lnSpc>
              <a:buFont typeface="Arial" panose="020B0604020202020204" pitchFamily="34" charset="0"/>
              <a:buChar char="•"/>
            </a:pPr>
            <a:r>
              <a:rPr lang="en-US" altLang="ko-KR" dirty="0"/>
              <a:t>Unconstrained video contains </a:t>
            </a:r>
          </a:p>
          <a:p>
            <a:pPr marL="1200150" lvl="2" indent="-285750">
              <a:lnSpc>
                <a:spcPct val="150000"/>
              </a:lnSpc>
              <a:buFont typeface="Arial" panose="020B0604020202020204" pitchFamily="34" charset="0"/>
              <a:buChar char="•"/>
            </a:pPr>
            <a:r>
              <a:rPr lang="en-US" altLang="ko-KR" dirty="0">
                <a:solidFill>
                  <a:srgbClr val="7093D2"/>
                </a:solidFill>
              </a:rPr>
              <a:t>unrelated audio </a:t>
            </a:r>
          </a:p>
          <a:p>
            <a:pPr marL="1200150" lvl="2" indent="-285750">
              <a:lnSpc>
                <a:spcPct val="150000"/>
              </a:lnSpc>
              <a:buFont typeface="Arial" panose="020B0604020202020204" pitchFamily="34" charset="0"/>
              <a:buChar char="•"/>
            </a:pPr>
            <a:r>
              <a:rPr lang="en-US" altLang="ko-KR" dirty="0"/>
              <a:t>audio source that is </a:t>
            </a:r>
            <a:r>
              <a:rPr lang="en-US" altLang="ko-KR" dirty="0">
                <a:solidFill>
                  <a:srgbClr val="7093D2"/>
                </a:solidFill>
              </a:rPr>
              <a:t>off the screen</a:t>
            </a:r>
          </a:p>
          <a:p>
            <a:pPr marL="742950" lvl="1" indent="-285750">
              <a:lnSpc>
                <a:spcPct val="150000"/>
              </a:lnSpc>
              <a:buFont typeface="Arial" panose="020B0604020202020204" pitchFamily="34" charset="0"/>
              <a:buChar char="•"/>
            </a:pPr>
            <a:r>
              <a:rPr lang="en-US" altLang="ko-KR" dirty="0">
                <a:solidFill>
                  <a:srgbClr val="7093D2"/>
                </a:solidFill>
              </a:rPr>
              <a:t>Pigeon superstition</a:t>
            </a:r>
          </a:p>
          <a:p>
            <a:pPr marL="285750" indent="-285750">
              <a:lnSpc>
                <a:spcPct val="150000"/>
              </a:lnSpc>
              <a:buFont typeface="Symbol" panose="05050102010706020507" pitchFamily="18" charset="2"/>
              <a:buChar char="Þ"/>
            </a:pPr>
            <a:r>
              <a:rPr lang="en-US" altLang="ko-KR" b="1" dirty="0">
                <a:solidFill>
                  <a:srgbClr val="C65252"/>
                </a:solidFill>
              </a:rPr>
              <a:t>Biases</a:t>
            </a:r>
            <a:r>
              <a:rPr lang="en-US" altLang="ko-KR" dirty="0">
                <a:solidFill>
                  <a:srgbClr val="C65252"/>
                </a:solidFill>
              </a:rPr>
              <a:t> the resulting localization to be unmatched</a:t>
            </a:r>
          </a:p>
        </p:txBody>
      </p:sp>
      <p:pic>
        <p:nvPicPr>
          <p:cNvPr id="4" name="그림 3">
            <a:extLst>
              <a:ext uri="{FF2B5EF4-FFF2-40B4-BE49-F238E27FC236}">
                <a16:creationId xmlns:a16="http://schemas.microsoft.com/office/drawing/2014/main" id="{3B6A44F2-D860-6C97-55B6-052E647954EB}"/>
              </a:ext>
            </a:extLst>
          </p:cNvPr>
          <p:cNvPicPr>
            <a:picLocks noChangeAspect="1"/>
          </p:cNvPicPr>
          <p:nvPr/>
        </p:nvPicPr>
        <p:blipFill>
          <a:blip r:embed="rId3"/>
          <a:stretch>
            <a:fillRect/>
          </a:stretch>
        </p:blipFill>
        <p:spPr>
          <a:xfrm>
            <a:off x="6607178" y="1969604"/>
            <a:ext cx="5017174" cy="3701368"/>
          </a:xfrm>
          <a:prstGeom prst="rect">
            <a:avLst/>
          </a:prstGeom>
        </p:spPr>
      </p:pic>
      <p:sp>
        <p:nvSpPr>
          <p:cNvPr id="12" name="제목 1">
            <a:extLst>
              <a:ext uri="{FF2B5EF4-FFF2-40B4-BE49-F238E27FC236}">
                <a16:creationId xmlns:a16="http://schemas.microsoft.com/office/drawing/2014/main" id="{6713C329-3379-CD42-4B8D-A56E2B5762E6}"/>
              </a:ext>
            </a:extLst>
          </p:cNvPr>
          <p:cNvSpPr txBox="1">
            <a:spLocks/>
          </p:cNvSpPr>
          <p:nvPr/>
        </p:nvSpPr>
        <p:spPr>
          <a:xfrm>
            <a:off x="-14748" y="0"/>
            <a:ext cx="10454030" cy="40444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v"/>
            </a:pPr>
            <a:r>
              <a:rPr lang="en-US" altLang="ko-KR" sz="180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6" name="TextBox 15">
            <a:extLst>
              <a:ext uri="{FF2B5EF4-FFF2-40B4-BE49-F238E27FC236}">
                <a16:creationId xmlns:a16="http://schemas.microsoft.com/office/drawing/2014/main" id="{5AC9702E-615C-0324-884D-0FEADE0146F2}"/>
              </a:ext>
            </a:extLst>
          </p:cNvPr>
          <p:cNvSpPr txBox="1"/>
          <p:nvPr/>
        </p:nvSpPr>
        <p:spPr>
          <a:xfrm>
            <a:off x="1061866" y="4248955"/>
            <a:ext cx="4684294" cy="1881721"/>
          </a:xfrm>
          <a:prstGeom prst="roundRect">
            <a:avLst/>
          </a:prstGeom>
          <a:noFill/>
          <a:ln>
            <a:solidFill>
              <a:schemeClr val="tx2">
                <a:lumMod val="60000"/>
                <a:lumOff val="40000"/>
              </a:schemeClr>
            </a:solidFill>
          </a:ln>
        </p:spPr>
        <p:txBody>
          <a:bodyPr wrap="square">
            <a:spAutoFit/>
          </a:bodyPr>
          <a:lstStyle/>
          <a:p>
            <a:pPr marL="285750" indent="-285750">
              <a:lnSpc>
                <a:spcPct val="150000"/>
              </a:lnSpc>
              <a:buFont typeface="Wingdings" panose="05000000000000000000" pitchFamily="2" charset="2"/>
              <a:buChar char="v"/>
            </a:pPr>
            <a:r>
              <a:rPr lang="en-US" altLang="ko-KR" b="1" dirty="0">
                <a:solidFill>
                  <a:srgbClr val="51647F"/>
                </a:solidFill>
              </a:rPr>
              <a:t>Semi-supervised </a:t>
            </a:r>
            <a:r>
              <a:rPr lang="en-US" altLang="ko-KR" dirty="0">
                <a:solidFill>
                  <a:srgbClr val="51647F"/>
                </a:solidFill>
              </a:rPr>
              <a:t>setting</a:t>
            </a:r>
          </a:p>
          <a:p>
            <a:pPr marL="742950" lvl="1" indent="-285750">
              <a:lnSpc>
                <a:spcPct val="150000"/>
              </a:lnSpc>
              <a:buFont typeface="Arial" panose="020B0604020202020204" pitchFamily="34" charset="0"/>
              <a:buChar char="•"/>
            </a:pPr>
            <a:r>
              <a:rPr lang="en-US" altLang="ko-KR" dirty="0"/>
              <a:t>Provide some prior knowledge</a:t>
            </a:r>
          </a:p>
          <a:p>
            <a:pPr marL="742950" lvl="1" indent="-285750">
              <a:lnSpc>
                <a:spcPct val="150000"/>
              </a:lnSpc>
              <a:buFont typeface="Arial" panose="020B0604020202020204" pitchFamily="34" charset="0"/>
              <a:buChar char="•"/>
            </a:pPr>
            <a:r>
              <a:rPr lang="en-US" altLang="ko-KR" dirty="0"/>
              <a:t>Add supervised loss</a:t>
            </a:r>
          </a:p>
          <a:p>
            <a:pPr marL="742950" lvl="1" indent="-285750">
              <a:lnSpc>
                <a:spcPct val="150000"/>
              </a:lnSpc>
              <a:buFont typeface="Arial" panose="020B0604020202020204" pitchFamily="34" charset="0"/>
              <a:buChar char="•"/>
            </a:pPr>
            <a:r>
              <a:rPr lang="en-US" altLang="ko-KR" dirty="0"/>
              <a:t>Annotated data</a:t>
            </a:r>
          </a:p>
        </p:txBody>
      </p:sp>
    </p:spTree>
    <p:extLst>
      <p:ext uri="{BB962C8B-B14F-4D97-AF65-F5344CB8AC3E}">
        <p14:creationId xmlns:p14="http://schemas.microsoft.com/office/powerpoint/2010/main" val="124436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pic>
        <p:nvPicPr>
          <p:cNvPr id="7" name="그림 6">
            <a:extLst>
              <a:ext uri="{FF2B5EF4-FFF2-40B4-BE49-F238E27FC236}">
                <a16:creationId xmlns:a16="http://schemas.microsoft.com/office/drawing/2014/main" id="{85DAC435-E3E2-28D2-5C8E-E475391EDCF3}"/>
              </a:ext>
            </a:extLst>
          </p:cNvPr>
          <p:cNvPicPr>
            <a:picLocks noChangeAspect="1"/>
          </p:cNvPicPr>
          <p:nvPr/>
        </p:nvPicPr>
        <p:blipFill>
          <a:blip r:embed="rId3"/>
          <a:stretch>
            <a:fillRect/>
          </a:stretch>
        </p:blipFill>
        <p:spPr>
          <a:xfrm>
            <a:off x="686558" y="1969603"/>
            <a:ext cx="10818883" cy="3662206"/>
          </a:xfrm>
          <a:prstGeom prst="rect">
            <a:avLst/>
          </a:prstGeom>
          <a:ln>
            <a:solidFill>
              <a:schemeClr val="tx2">
                <a:lumMod val="60000"/>
                <a:lumOff val="40000"/>
              </a:schemeClr>
            </a:solidFill>
          </a:ln>
        </p:spPr>
      </p:pic>
      <p:sp>
        <p:nvSpPr>
          <p:cNvPr id="6" name="TextBox 5">
            <a:extLst>
              <a:ext uri="{FF2B5EF4-FFF2-40B4-BE49-F238E27FC236}">
                <a16:creationId xmlns:a16="http://schemas.microsoft.com/office/drawing/2014/main" id="{629C550D-04F5-9866-385A-202793696806}"/>
              </a:ext>
            </a:extLst>
          </p:cNvPr>
          <p:cNvSpPr txBox="1"/>
          <p:nvPr/>
        </p:nvSpPr>
        <p:spPr>
          <a:xfrm>
            <a:off x="686558" y="1512340"/>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Network Architecture</a:t>
            </a:r>
            <a:endParaRPr lang="ko-KR" altLang="en-US" sz="2000" b="1" dirty="0">
              <a:solidFill>
                <a:srgbClr val="51647F"/>
              </a:solidFill>
            </a:endParaRPr>
          </a:p>
        </p:txBody>
      </p:sp>
    </p:spTree>
    <p:extLst>
      <p:ext uri="{BB962C8B-B14F-4D97-AF65-F5344CB8AC3E}">
        <p14:creationId xmlns:p14="http://schemas.microsoft.com/office/powerpoint/2010/main" val="196404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pic>
        <p:nvPicPr>
          <p:cNvPr id="7" name="그림 6">
            <a:extLst>
              <a:ext uri="{FF2B5EF4-FFF2-40B4-BE49-F238E27FC236}">
                <a16:creationId xmlns:a16="http://schemas.microsoft.com/office/drawing/2014/main" id="{85DAC435-E3E2-28D2-5C8E-E475391EDCF3}"/>
              </a:ext>
            </a:extLst>
          </p:cNvPr>
          <p:cNvPicPr>
            <a:picLocks noChangeAspect="1"/>
          </p:cNvPicPr>
          <p:nvPr/>
        </p:nvPicPr>
        <p:blipFill>
          <a:blip r:embed="rId3"/>
          <a:stretch>
            <a:fillRect/>
          </a:stretch>
        </p:blipFill>
        <p:spPr>
          <a:xfrm>
            <a:off x="686558" y="1969603"/>
            <a:ext cx="10818883" cy="3662206"/>
          </a:xfrm>
          <a:prstGeom prst="rect">
            <a:avLst/>
          </a:prstGeom>
          <a:ln>
            <a:solidFill>
              <a:schemeClr val="tx2">
                <a:lumMod val="60000"/>
                <a:lumOff val="40000"/>
              </a:schemeClr>
            </a:solidFill>
          </a:ln>
        </p:spPr>
      </p:pic>
      <p:sp>
        <p:nvSpPr>
          <p:cNvPr id="10" name="TextBox 9">
            <a:extLst>
              <a:ext uri="{FF2B5EF4-FFF2-40B4-BE49-F238E27FC236}">
                <a16:creationId xmlns:a16="http://schemas.microsoft.com/office/drawing/2014/main" id="{A9583B25-B5A4-0B6C-7F94-DE9F9C94FA8C}"/>
              </a:ext>
            </a:extLst>
          </p:cNvPr>
          <p:cNvSpPr txBox="1"/>
          <p:nvPr/>
        </p:nvSpPr>
        <p:spPr>
          <a:xfrm>
            <a:off x="686558" y="1512340"/>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Network Architecture</a:t>
            </a:r>
            <a:endParaRPr lang="ko-KR" altLang="en-US" sz="2000" b="1" dirty="0">
              <a:solidFill>
                <a:srgbClr val="51647F"/>
              </a:solidFill>
            </a:endParaRPr>
          </a:p>
        </p:txBody>
      </p:sp>
      <p:sp>
        <p:nvSpPr>
          <p:cNvPr id="2" name="직사각형 1">
            <a:extLst>
              <a:ext uri="{FF2B5EF4-FFF2-40B4-BE49-F238E27FC236}">
                <a16:creationId xmlns:a16="http://schemas.microsoft.com/office/drawing/2014/main" id="{A51815F2-46F5-6CD5-E12F-76AF4E90DA00}"/>
              </a:ext>
            </a:extLst>
          </p:cNvPr>
          <p:cNvSpPr/>
          <p:nvPr/>
        </p:nvSpPr>
        <p:spPr>
          <a:xfrm>
            <a:off x="-14748" y="0"/>
            <a:ext cx="12206748" cy="6858000"/>
          </a:xfrm>
          <a:prstGeom prst="rect">
            <a:avLst/>
          </a:prstGeom>
          <a:solidFill>
            <a:srgbClr val="0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4190141D-03CB-B721-73EE-882D807B2C1C}"/>
              </a:ext>
            </a:extLst>
          </p:cNvPr>
          <p:cNvSpPr txBox="1"/>
          <p:nvPr/>
        </p:nvSpPr>
        <p:spPr>
          <a:xfrm>
            <a:off x="1095185" y="1712395"/>
            <a:ext cx="10001628" cy="4017288"/>
          </a:xfrm>
          <a:prstGeom prst="roundRect">
            <a:avLst>
              <a:gd name="adj" fmla="val 13019"/>
            </a:avLst>
          </a:prstGeom>
          <a:solidFill>
            <a:srgbClr val="FFFFFF">
              <a:alpha val="89804"/>
            </a:srgbClr>
          </a:solid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285750" indent="-285750">
              <a:lnSpc>
                <a:spcPct val="200000"/>
              </a:lnSpc>
              <a:buFont typeface="Wingdings" panose="05000000000000000000" pitchFamily="2" charset="2"/>
              <a:buChar char="v"/>
            </a:pPr>
            <a:r>
              <a:rPr lang="en-US" altLang="ko-KR" sz="2000" b="1" dirty="0">
                <a:solidFill>
                  <a:schemeClr val="tx1"/>
                </a:solidFill>
              </a:rPr>
              <a:t>The main contributions</a:t>
            </a:r>
          </a:p>
          <a:p>
            <a:pPr marL="742950" lvl="1" indent="-285750">
              <a:lnSpc>
                <a:spcPct val="200000"/>
              </a:lnSpc>
              <a:buFont typeface="Wingdings" panose="05000000000000000000" pitchFamily="2" charset="2"/>
              <a:buChar char="§"/>
            </a:pPr>
            <a:r>
              <a:rPr lang="en-US" altLang="ko-KR" dirty="0">
                <a:solidFill>
                  <a:schemeClr val="tx1"/>
                </a:solidFill>
              </a:rPr>
              <a:t>A learning framework to localize sound source using </a:t>
            </a:r>
            <a:r>
              <a:rPr lang="en-US" altLang="ko-KR" dirty="0">
                <a:solidFill>
                  <a:srgbClr val="7093D2"/>
                </a:solidFill>
              </a:rPr>
              <a:t>the attention mechanism</a:t>
            </a:r>
            <a:r>
              <a:rPr lang="en-US" altLang="ko-KR" dirty="0">
                <a:solidFill>
                  <a:schemeClr val="tx1"/>
                </a:solidFill>
              </a:rPr>
              <a:t>, guided by sound information</a:t>
            </a:r>
          </a:p>
          <a:p>
            <a:pPr marL="742950" lvl="1" indent="-285750">
              <a:lnSpc>
                <a:spcPct val="200000"/>
              </a:lnSpc>
              <a:buFont typeface="Wingdings" panose="05000000000000000000" pitchFamily="2" charset="2"/>
              <a:buChar char="§"/>
            </a:pPr>
            <a:r>
              <a:rPr lang="en-US" altLang="ko-KR" dirty="0">
                <a:solidFill>
                  <a:schemeClr val="tx1"/>
                </a:solidFill>
              </a:rPr>
              <a:t>A unified </a:t>
            </a:r>
            <a:r>
              <a:rPr lang="en-US" altLang="ko-KR" dirty="0">
                <a:solidFill>
                  <a:srgbClr val="7093D2"/>
                </a:solidFill>
              </a:rPr>
              <a:t>end-to-end deep convolutional neural network </a:t>
            </a:r>
            <a:r>
              <a:rPr lang="en-US" altLang="ko-KR" dirty="0">
                <a:solidFill>
                  <a:schemeClr val="tx1"/>
                </a:solidFill>
              </a:rPr>
              <a:t>architecture </a:t>
            </a:r>
          </a:p>
          <a:p>
            <a:pPr marL="1200150" lvl="2" indent="-285750">
              <a:lnSpc>
                <a:spcPct val="200000"/>
              </a:lnSpc>
              <a:buFont typeface="Wingdings" panose="05000000000000000000" pitchFamily="2" charset="2"/>
              <a:buChar char="§"/>
            </a:pPr>
            <a:r>
              <a:rPr lang="en-US" altLang="ko-KR" dirty="0">
                <a:solidFill>
                  <a:schemeClr val="tx1"/>
                </a:solidFill>
              </a:rPr>
              <a:t>unsupervised, semi-supervised, fully-supervised</a:t>
            </a:r>
          </a:p>
          <a:p>
            <a:pPr marL="742950" lvl="1" indent="-285750">
              <a:lnSpc>
                <a:spcPct val="200000"/>
              </a:lnSpc>
              <a:buFont typeface="Wingdings" panose="05000000000000000000" pitchFamily="2" charset="2"/>
              <a:buChar char="§"/>
            </a:pPr>
            <a:r>
              <a:rPr lang="en-US" altLang="ko-KR" dirty="0">
                <a:solidFill>
                  <a:schemeClr val="tx1"/>
                </a:solidFill>
              </a:rPr>
              <a:t>Collect and </a:t>
            </a:r>
            <a:r>
              <a:rPr lang="en-US" altLang="ko-KR" dirty="0">
                <a:solidFill>
                  <a:srgbClr val="7093D2"/>
                </a:solidFill>
              </a:rPr>
              <a:t>annotate</a:t>
            </a:r>
            <a:r>
              <a:rPr lang="en-US" altLang="ko-KR" dirty="0">
                <a:solidFill>
                  <a:schemeClr val="tx1"/>
                </a:solidFill>
              </a:rPr>
              <a:t> a new sound source localization dataset</a:t>
            </a:r>
          </a:p>
          <a:p>
            <a:pPr lvl="1">
              <a:lnSpc>
                <a:spcPct val="200000"/>
              </a:lnSpc>
            </a:pPr>
            <a:endParaRPr lang="en-US" altLang="ko-KR" sz="1000" dirty="0">
              <a:solidFill>
                <a:schemeClr val="tx1"/>
              </a:solidFill>
            </a:endParaRPr>
          </a:p>
        </p:txBody>
      </p:sp>
    </p:spTree>
    <p:extLst>
      <p:ext uri="{BB962C8B-B14F-4D97-AF65-F5344CB8AC3E}">
        <p14:creationId xmlns:p14="http://schemas.microsoft.com/office/powerpoint/2010/main" val="497665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6" name="TextBox 5">
            <a:extLst>
              <a:ext uri="{FF2B5EF4-FFF2-40B4-BE49-F238E27FC236}">
                <a16:creationId xmlns:a16="http://schemas.microsoft.com/office/drawing/2014/main" id="{A40077BA-E403-0823-A3AF-ADEBB7EC3F10}"/>
              </a:ext>
            </a:extLst>
          </p:cNvPr>
          <p:cNvSpPr txBox="1"/>
          <p:nvPr/>
        </p:nvSpPr>
        <p:spPr>
          <a:xfrm>
            <a:off x="642598" y="1930312"/>
            <a:ext cx="5248536" cy="4274894"/>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rPr>
              <a:t>SoundNet</a:t>
            </a:r>
          </a:p>
          <a:p>
            <a:pPr marL="742950" lvl="1" indent="-285750">
              <a:lnSpc>
                <a:spcPct val="150000"/>
              </a:lnSpc>
              <a:buFont typeface="Arial" panose="020B0604020202020204" pitchFamily="34" charset="0"/>
              <a:buChar char="•"/>
            </a:pPr>
            <a:r>
              <a:rPr lang="en-US" altLang="ko-KR" dirty="0"/>
              <a:t>visual imagery as supervision for sound</a:t>
            </a:r>
          </a:p>
          <a:p>
            <a:pPr marL="742950" lvl="1" indent="-285750">
              <a:lnSpc>
                <a:spcPct val="150000"/>
              </a:lnSpc>
              <a:buFont typeface="Symbol" panose="05050102010706020507" pitchFamily="18" charset="2"/>
              <a:buChar char="Þ"/>
            </a:pPr>
            <a:r>
              <a:rPr lang="en-US" altLang="ko-KR" dirty="0">
                <a:solidFill>
                  <a:srgbClr val="E45656"/>
                </a:solidFill>
              </a:rPr>
              <a:t>Audio module </a:t>
            </a:r>
            <a:r>
              <a:rPr lang="en-US" altLang="ko-KR" dirty="0"/>
              <a:t>in this work</a:t>
            </a:r>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lvl="1">
              <a:lnSpc>
                <a:spcPct val="150000"/>
              </a:lnSpc>
            </a:pPr>
            <a:endParaRPr lang="en-US" altLang="ko-KR" dirty="0"/>
          </a:p>
          <a:p>
            <a:pPr lvl="1">
              <a:lnSpc>
                <a:spcPct val="150000"/>
              </a:lnSpc>
            </a:pPr>
            <a:endParaRPr lang="en-US" altLang="ko-KR" dirty="0"/>
          </a:p>
          <a:p>
            <a:pPr lvl="1">
              <a:lnSpc>
                <a:spcPct val="150000"/>
              </a:lnSpc>
            </a:pPr>
            <a:endParaRPr lang="en-US" altLang="ko-KR" dirty="0"/>
          </a:p>
        </p:txBody>
      </p:sp>
      <p:pic>
        <p:nvPicPr>
          <p:cNvPr id="1026" name="Picture 2" descr="from soundnet">
            <a:extLst>
              <a:ext uri="{FF2B5EF4-FFF2-40B4-BE49-F238E27FC236}">
                <a16:creationId xmlns:a16="http://schemas.microsoft.com/office/drawing/2014/main" id="{8FFA2AD2-38CB-C0E6-BF49-D89EC35A8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98" y="3429000"/>
            <a:ext cx="4313535" cy="23965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8134A8-E414-9E94-049A-AC2E00CC11DF}"/>
              </a:ext>
            </a:extLst>
          </p:cNvPr>
          <p:cNvSpPr txBox="1"/>
          <p:nvPr/>
        </p:nvSpPr>
        <p:spPr>
          <a:xfrm>
            <a:off x="6300866" y="1955359"/>
            <a:ext cx="5248536" cy="392444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i="1" dirty="0" err="1"/>
              <a:t>Aytar</a:t>
            </a:r>
            <a:r>
              <a:rPr lang="en-US" altLang="ko-KR" i="1" dirty="0"/>
              <a:t> et al. </a:t>
            </a:r>
            <a:r>
              <a:rPr lang="en-US" altLang="ko-KR" dirty="0"/>
              <a:t>and </a:t>
            </a:r>
            <a:r>
              <a:rPr lang="en-US" altLang="ko-KR" i="1" dirty="0" err="1"/>
              <a:t>Arandjelovic</a:t>
            </a:r>
            <a:r>
              <a:rPr lang="en-US" altLang="ko-KR" i="1" dirty="0"/>
              <a:t> et al. </a:t>
            </a:r>
            <a:endParaRPr lang="en-US" altLang="ko-KR" dirty="0"/>
          </a:p>
          <a:p>
            <a:pPr marL="742950" lvl="1" indent="-285750">
              <a:lnSpc>
                <a:spcPct val="150000"/>
              </a:lnSpc>
              <a:buFont typeface="Arial" panose="020B0604020202020204" pitchFamily="34" charset="0"/>
              <a:buChar char="•"/>
            </a:pPr>
            <a:r>
              <a:rPr lang="en-US" altLang="ko-KR" dirty="0"/>
              <a:t>Aligned cross-modal representations</a:t>
            </a:r>
          </a:p>
          <a:p>
            <a:pPr marL="742950" lvl="1" indent="-285750">
              <a:lnSpc>
                <a:spcPct val="150000"/>
              </a:lnSpc>
              <a:buFont typeface="Arial" panose="020B0604020202020204" pitchFamily="34" charset="0"/>
              <a:buChar char="•"/>
            </a:pPr>
            <a:r>
              <a:rPr lang="en-US" altLang="ko-KR" dirty="0"/>
              <a:t>Activation maps that localize object </a:t>
            </a:r>
            <a:br>
              <a:rPr lang="en-US" altLang="ko-KR" dirty="0"/>
            </a:br>
            <a:r>
              <a:rPr lang="ko-KR" altLang="en-US" dirty="0"/>
              <a:t>→ </a:t>
            </a:r>
            <a:r>
              <a:rPr lang="en-US" altLang="ko-KR" dirty="0"/>
              <a:t>not interactively estimated according to the given sound</a:t>
            </a:r>
          </a:p>
          <a:p>
            <a:pPr lvl="1">
              <a:lnSpc>
                <a:spcPct val="150000"/>
              </a:lnSpc>
            </a:pPr>
            <a:endParaRPr lang="en-US" altLang="ko-KR" dirty="0"/>
          </a:p>
          <a:p>
            <a:pPr marL="285750" indent="-285750">
              <a:lnSpc>
                <a:spcPct val="150000"/>
              </a:lnSpc>
              <a:buFont typeface="Wingdings" panose="05000000000000000000" pitchFamily="2" charset="2"/>
              <a:buChar char="ó"/>
            </a:pPr>
            <a:r>
              <a:rPr lang="en-US" altLang="ko-KR" b="1" dirty="0">
                <a:solidFill>
                  <a:srgbClr val="E45656"/>
                </a:solidFill>
                <a:sym typeface="Wingdings" panose="05000000000000000000" pitchFamily="2" charset="2"/>
              </a:rPr>
              <a:t> A</a:t>
            </a:r>
            <a:r>
              <a:rPr lang="ko-KR" altLang="en-US" b="1" dirty="0">
                <a:solidFill>
                  <a:srgbClr val="E45656"/>
                </a:solidFill>
                <a:sym typeface="Wingdings" panose="05000000000000000000" pitchFamily="2" charset="2"/>
              </a:rPr>
              <a:t> </a:t>
            </a:r>
            <a:r>
              <a:rPr lang="en-US" altLang="ko-KR" b="1" dirty="0">
                <a:solidFill>
                  <a:srgbClr val="E45656"/>
                </a:solidFill>
                <a:sym typeface="Wingdings" panose="05000000000000000000" pitchFamily="2" charset="2"/>
              </a:rPr>
              <a:t>bridge</a:t>
            </a:r>
            <a:r>
              <a:rPr lang="ko-KR" altLang="en-US" b="1" dirty="0">
                <a:solidFill>
                  <a:srgbClr val="E45656"/>
                </a:solidFill>
                <a:sym typeface="Wingdings" panose="05000000000000000000" pitchFamily="2" charset="2"/>
              </a:rPr>
              <a:t> </a:t>
            </a:r>
            <a:r>
              <a:rPr lang="en-US" altLang="ko-KR" b="1" dirty="0">
                <a:solidFill>
                  <a:srgbClr val="E45656"/>
                </a:solidFill>
                <a:sym typeface="Wingdings" panose="05000000000000000000" pitchFamily="2" charset="2"/>
              </a:rPr>
              <a:t>layer</a:t>
            </a:r>
            <a:endParaRPr lang="en-US" altLang="ko-KR" dirty="0">
              <a:solidFill>
                <a:srgbClr val="E45656"/>
              </a:solidFill>
              <a:sym typeface="Wingdings" panose="05000000000000000000" pitchFamily="2" charset="2"/>
            </a:endParaRPr>
          </a:p>
          <a:p>
            <a:pPr marL="742950" lvl="1" indent="-285750">
              <a:lnSpc>
                <a:spcPct val="150000"/>
              </a:lnSpc>
              <a:buFont typeface="Arial" panose="020B0604020202020204" pitchFamily="34" charset="0"/>
              <a:buChar char="•"/>
            </a:pPr>
            <a:r>
              <a:rPr lang="en-US" altLang="ko-KR" dirty="0">
                <a:sym typeface="Wingdings" panose="05000000000000000000" pitchFamily="2" charset="2"/>
              </a:rPr>
              <a:t>Reveals the localization information of the sound sources</a:t>
            </a:r>
          </a:p>
        </p:txBody>
      </p:sp>
    </p:spTree>
    <p:extLst>
      <p:ext uri="{BB962C8B-B14F-4D97-AF65-F5344CB8AC3E}">
        <p14:creationId xmlns:p14="http://schemas.microsoft.com/office/powerpoint/2010/main" val="125306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13" name="TextBox 12">
            <a:extLst>
              <a:ext uri="{FF2B5EF4-FFF2-40B4-BE49-F238E27FC236}">
                <a16:creationId xmlns:a16="http://schemas.microsoft.com/office/drawing/2014/main" id="{FB70752A-02B0-A34A-E1B0-E569B319741E}"/>
              </a:ext>
            </a:extLst>
          </p:cNvPr>
          <p:cNvSpPr txBox="1"/>
          <p:nvPr/>
        </p:nvSpPr>
        <p:spPr>
          <a:xfrm>
            <a:off x="567648" y="2715770"/>
            <a:ext cx="5857861" cy="221862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sym typeface="Wingdings" panose="05000000000000000000" pitchFamily="2" charset="2"/>
              </a:rPr>
              <a:t>Sound source localization capability of humans </a:t>
            </a:r>
          </a:p>
          <a:p>
            <a:pPr marL="742950" lvl="1" indent="-285750">
              <a:lnSpc>
                <a:spcPct val="150000"/>
              </a:lnSpc>
              <a:buFont typeface="Symbol" panose="05050102010706020507" pitchFamily="18" charset="2"/>
              <a:buChar char="Þ"/>
            </a:pPr>
            <a:r>
              <a:rPr lang="en-US" altLang="ko-KR" dirty="0"/>
              <a:t> guided by visual information</a:t>
            </a:r>
          </a:p>
          <a:p>
            <a:pPr marL="742950" lvl="1" indent="-285750">
              <a:lnSpc>
                <a:spcPct val="150000"/>
              </a:lnSpc>
              <a:buFont typeface="Symbol" panose="05050102010706020507" pitchFamily="18" charset="2"/>
              <a:buChar char="Þ"/>
            </a:pPr>
            <a:r>
              <a:rPr lang="en-US" altLang="ko-KR" dirty="0"/>
              <a:t> two sources of information are closely correlated that humans can unconsciously learn the capability.</a:t>
            </a:r>
          </a:p>
        </p:txBody>
      </p:sp>
      <p:pic>
        <p:nvPicPr>
          <p:cNvPr id="3074" name="Picture 2" descr="Driving Fast GIF - Driving Fast M3 - Discover &amp; Share GIFs">
            <a:extLst>
              <a:ext uri="{FF2B5EF4-FFF2-40B4-BE49-F238E27FC236}">
                <a16:creationId xmlns:a16="http://schemas.microsoft.com/office/drawing/2014/main" id="{7C0A03D3-6518-6DC8-36C7-6CF5363DB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075" y="2491580"/>
            <a:ext cx="47434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13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10" name="TextBox 9">
            <a:extLst>
              <a:ext uri="{FF2B5EF4-FFF2-40B4-BE49-F238E27FC236}">
                <a16:creationId xmlns:a16="http://schemas.microsoft.com/office/drawing/2014/main" id="{A2E677E9-323B-CB46-FAE5-5BA21BFB78D3}"/>
              </a:ext>
            </a:extLst>
          </p:cNvPr>
          <p:cNvSpPr txBox="1"/>
          <p:nvPr/>
        </p:nvSpPr>
        <p:spPr>
          <a:xfrm>
            <a:off x="567648" y="1982836"/>
            <a:ext cx="6102975" cy="4193777"/>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dirty="0">
                <a:solidFill>
                  <a:schemeClr val="tx1"/>
                </a:solidFill>
              </a:rPr>
              <a:t>Deep learning methods rely on </a:t>
            </a:r>
          </a:p>
          <a:p>
            <a:pPr marL="742950" lvl="1" indent="-285750">
              <a:lnSpc>
                <a:spcPct val="150000"/>
              </a:lnSpc>
              <a:buFont typeface="Arial" panose="020B0604020202020204" pitchFamily="34" charset="0"/>
              <a:buChar char="•"/>
            </a:pPr>
            <a:r>
              <a:rPr lang="en-US" altLang="ko-KR" dirty="0"/>
              <a:t>Synchrony of low-level features of sounds and videos</a:t>
            </a:r>
          </a:p>
          <a:p>
            <a:pPr marL="742950" lvl="1" indent="-285750">
              <a:lnSpc>
                <a:spcPct val="150000"/>
              </a:lnSpc>
              <a:buFont typeface="Arial" panose="020B0604020202020204" pitchFamily="34" charset="0"/>
              <a:buChar char="•"/>
            </a:pPr>
            <a:r>
              <a:rPr lang="en-US" altLang="ko-KR" dirty="0">
                <a:solidFill>
                  <a:schemeClr val="tx1"/>
                </a:solidFill>
              </a:rPr>
              <a:t>Spatial sparsity prior of audio-visual events</a:t>
            </a:r>
          </a:p>
          <a:p>
            <a:pPr marL="742950" lvl="1" indent="-285750">
              <a:lnSpc>
                <a:spcPct val="150000"/>
              </a:lnSpc>
              <a:buFont typeface="Arial" panose="020B0604020202020204" pitchFamily="34" charset="0"/>
              <a:buChar char="•"/>
            </a:pPr>
            <a:r>
              <a:rPr lang="en-US" altLang="ko-KR" dirty="0"/>
              <a:t>Low-dimensionality</a:t>
            </a:r>
          </a:p>
          <a:p>
            <a:pPr marL="742950" lvl="1" indent="-285750">
              <a:lnSpc>
                <a:spcPct val="150000"/>
              </a:lnSpc>
              <a:buFont typeface="Arial" panose="020B0604020202020204" pitchFamily="34" charset="0"/>
              <a:buChar char="•"/>
            </a:pPr>
            <a:r>
              <a:rPr lang="en-US" altLang="ko-KR" dirty="0">
                <a:solidFill>
                  <a:schemeClr val="tx1"/>
                </a:solidFill>
              </a:rPr>
              <a:t>Hand-crafted motion</a:t>
            </a:r>
          </a:p>
          <a:p>
            <a:pPr lvl="1">
              <a:lnSpc>
                <a:spcPct val="150000"/>
              </a:lnSpc>
            </a:pPr>
            <a:endParaRPr lang="en-US" altLang="ko-KR" dirty="0">
              <a:solidFill>
                <a:schemeClr val="tx1"/>
              </a:solidFill>
            </a:endParaRPr>
          </a:p>
          <a:p>
            <a:pPr marL="285750" indent="-285750">
              <a:lnSpc>
                <a:spcPct val="150000"/>
              </a:lnSpc>
              <a:buFont typeface="Wingdings" panose="05000000000000000000" pitchFamily="2" charset="2"/>
              <a:buChar char="ó"/>
            </a:pPr>
            <a:r>
              <a:rPr lang="en-US" altLang="ko-KR" dirty="0">
                <a:solidFill>
                  <a:schemeClr val="tx1"/>
                </a:solidFill>
              </a:rPr>
              <a:t>An </a:t>
            </a:r>
            <a:r>
              <a:rPr lang="en-US" altLang="ko-KR" b="1" dirty="0">
                <a:solidFill>
                  <a:srgbClr val="E45656"/>
                </a:solidFill>
              </a:rPr>
              <a:t>unsupervised</a:t>
            </a:r>
            <a:r>
              <a:rPr lang="en-US" altLang="ko-KR" dirty="0">
                <a:solidFill>
                  <a:schemeClr val="tx1"/>
                </a:solidFill>
              </a:rPr>
              <a:t> manner by only </a:t>
            </a:r>
            <a:r>
              <a:rPr lang="en-US" altLang="ko-KR" dirty="0">
                <a:solidFill>
                  <a:srgbClr val="E45656"/>
                </a:solidFill>
              </a:rPr>
              <a:t>watching and listening to videos </a:t>
            </a:r>
            <a:r>
              <a:rPr lang="en-US" altLang="ko-KR" dirty="0">
                <a:solidFill>
                  <a:schemeClr val="tx1"/>
                </a:solidFill>
              </a:rPr>
              <a:t>without using any manually designed constraints such as motion.</a:t>
            </a:r>
          </a:p>
        </p:txBody>
      </p:sp>
      <p:pic>
        <p:nvPicPr>
          <p:cNvPr id="2052" name="Picture 4" descr="Music Concert GIF - Music Concert - Discover &amp; Share GIFs">
            <a:extLst>
              <a:ext uri="{FF2B5EF4-FFF2-40B4-BE49-F238E27FC236}">
                <a16:creationId xmlns:a16="http://schemas.microsoft.com/office/drawing/2014/main" id="{053D3FA7-9029-D82A-D589-7FF44ADE8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1780637"/>
            <a:ext cx="3604302" cy="20274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ain animated gif">
            <a:extLst>
              <a:ext uri="{FF2B5EF4-FFF2-40B4-BE49-F238E27FC236}">
                <a16:creationId xmlns:a16="http://schemas.microsoft.com/office/drawing/2014/main" id="{7EAA6533-03DD-5611-E482-490BAA714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49" y="3934816"/>
            <a:ext cx="3192713" cy="239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947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10" name="TextBox 9">
            <a:extLst>
              <a:ext uri="{FF2B5EF4-FFF2-40B4-BE49-F238E27FC236}">
                <a16:creationId xmlns:a16="http://schemas.microsoft.com/office/drawing/2014/main" id="{D662FED3-C15A-DA52-0689-B3A3DCC46D89}"/>
              </a:ext>
            </a:extLst>
          </p:cNvPr>
          <p:cNvSpPr txBox="1"/>
          <p:nvPr/>
        </p:nvSpPr>
        <p:spPr>
          <a:xfrm>
            <a:off x="896260" y="1995043"/>
            <a:ext cx="8319179" cy="1285288"/>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dirty="0"/>
              <a:t>Acoustic based approach</a:t>
            </a:r>
            <a:endParaRPr lang="en-US" altLang="ko-KR" dirty="0">
              <a:solidFill>
                <a:schemeClr val="tx1"/>
              </a:solidFill>
            </a:endParaRPr>
          </a:p>
          <a:p>
            <a:pPr marL="742950" lvl="1" indent="-285750">
              <a:lnSpc>
                <a:spcPct val="150000"/>
              </a:lnSpc>
              <a:buFont typeface="Arial" panose="020B0604020202020204" pitchFamily="34" charset="0"/>
              <a:buChar char="•"/>
            </a:pPr>
            <a:r>
              <a:rPr lang="en-US" altLang="ko-KR" dirty="0"/>
              <a:t>Requires specific devices (microphone arrays)</a:t>
            </a:r>
          </a:p>
          <a:p>
            <a:pPr marL="285750" indent="-285750">
              <a:lnSpc>
                <a:spcPct val="150000"/>
              </a:lnSpc>
              <a:buFont typeface="Symbol" panose="05050102010706020507" pitchFamily="18" charset="2"/>
              <a:buChar char="Þ"/>
            </a:pPr>
            <a:r>
              <a:rPr lang="en-US" altLang="ko-KR" dirty="0">
                <a:solidFill>
                  <a:srgbClr val="E45656"/>
                </a:solidFill>
              </a:rPr>
              <a:t>Without any special devices </a:t>
            </a:r>
            <a:r>
              <a:rPr lang="en-US" altLang="ko-KR" dirty="0">
                <a:solidFill>
                  <a:schemeClr val="tx1"/>
                </a:solidFill>
              </a:rPr>
              <a:t>but a microphone to capture sound</a:t>
            </a:r>
          </a:p>
        </p:txBody>
      </p:sp>
      <p:pic>
        <p:nvPicPr>
          <p:cNvPr id="4098" name="Picture 2" descr="ReSpeaker Mic Array v2.0 - Seeed Studio | Mouser">
            <a:extLst>
              <a:ext uri="{FF2B5EF4-FFF2-40B4-BE49-F238E27FC236}">
                <a16:creationId xmlns:a16="http://schemas.microsoft.com/office/drawing/2014/main" id="{C1C4BA79-923B-5072-4843-52D5F8A3E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48" y="3911730"/>
            <a:ext cx="3020086" cy="21945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FF84DCE-24CE-9340-6BA6-DE55114EAD91}"/>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pic>
        <p:nvPicPr>
          <p:cNvPr id="4102" name="Picture 6" descr="Microphone Sound Sensor Module For Arduino">
            <a:extLst>
              <a:ext uri="{FF2B5EF4-FFF2-40B4-BE49-F238E27FC236}">
                <a16:creationId xmlns:a16="http://schemas.microsoft.com/office/drawing/2014/main" id="{CBD542FC-C02B-8234-EBDC-50AC03C9B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989" y="3983320"/>
            <a:ext cx="2003295" cy="2003295"/>
          </a:xfrm>
          <a:prstGeom prst="rect">
            <a:avLst/>
          </a:prstGeom>
          <a:noFill/>
          <a:extLst>
            <a:ext uri="{909E8E84-426E-40DD-AFC4-6F175D3DCCD1}">
              <a14:hiddenFill xmlns:a14="http://schemas.microsoft.com/office/drawing/2010/main">
                <a:solidFill>
                  <a:srgbClr val="FFFFFF"/>
                </a:solidFill>
              </a14:hiddenFill>
            </a:ext>
          </a:extLst>
        </p:spPr>
      </p:pic>
      <p:sp>
        <p:nvSpPr>
          <p:cNvPr id="20" name="화살표: 오른쪽 19">
            <a:extLst>
              <a:ext uri="{FF2B5EF4-FFF2-40B4-BE49-F238E27FC236}">
                <a16:creationId xmlns:a16="http://schemas.microsoft.com/office/drawing/2014/main" id="{578E3314-3B78-16E1-D333-E4FB5A07A5F5}"/>
              </a:ext>
            </a:extLst>
          </p:cNvPr>
          <p:cNvSpPr/>
          <p:nvPr/>
        </p:nvSpPr>
        <p:spPr>
          <a:xfrm>
            <a:off x="3685524" y="4681965"/>
            <a:ext cx="625642" cy="65412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06" name="Picture 10" descr="Animated Sound Wave | Make it with Adobe Creative Cloud | Sound waves,  Audio waves, Camera clip art">
            <a:extLst>
              <a:ext uri="{FF2B5EF4-FFF2-40B4-BE49-F238E27FC236}">
                <a16:creationId xmlns:a16="http://schemas.microsoft.com/office/drawing/2014/main" id="{9642D4DF-9D7F-BA1F-17E8-9546BAD9E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107" y="3555913"/>
            <a:ext cx="4018382" cy="2678921"/>
          </a:xfrm>
          <a:prstGeom prst="rect">
            <a:avLst/>
          </a:prstGeom>
          <a:noFill/>
          <a:extLst>
            <a:ext uri="{909E8E84-426E-40DD-AFC4-6F175D3DCCD1}">
              <a14:hiddenFill xmlns:a14="http://schemas.microsoft.com/office/drawing/2010/main">
                <a:solidFill>
                  <a:srgbClr val="FFFFFF"/>
                </a:solidFill>
              </a14:hiddenFill>
            </a:ext>
          </a:extLst>
        </p:spPr>
      </p:pic>
      <p:sp>
        <p:nvSpPr>
          <p:cNvPr id="2" name="곱하기 기호 1">
            <a:extLst>
              <a:ext uri="{FF2B5EF4-FFF2-40B4-BE49-F238E27FC236}">
                <a16:creationId xmlns:a16="http://schemas.microsoft.com/office/drawing/2014/main" id="{EFA6F1A6-620C-3F05-F2ED-21D6CA035B2A}"/>
              </a:ext>
            </a:extLst>
          </p:cNvPr>
          <p:cNvSpPr/>
          <p:nvPr/>
        </p:nvSpPr>
        <p:spPr>
          <a:xfrm>
            <a:off x="226395" y="3312550"/>
            <a:ext cx="3702592" cy="3392956"/>
          </a:xfrm>
          <a:prstGeom prst="mathMultiply">
            <a:avLst>
              <a:gd name="adj1" fmla="val 595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5363341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3114</Words>
  <Application>Microsoft Office PowerPoint</Application>
  <PresentationFormat>와이드스크린</PresentationFormat>
  <Paragraphs>304</Paragraphs>
  <Slides>20</Slides>
  <Notes>20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20</vt:i4>
      </vt:variant>
    </vt:vector>
  </HeadingPairs>
  <TitlesOfParts>
    <vt:vector size="28" baseType="lpstr">
      <vt:lpstr>Microsoft GothicNeo</vt:lpstr>
      <vt:lpstr>맑은 고딕</vt:lpstr>
      <vt:lpstr>Arial</vt:lpstr>
      <vt:lpstr>Bahnschrift Light</vt:lpstr>
      <vt:lpstr>Cambria Math</vt:lpstr>
      <vt:lpstr>Symbol</vt:lpstr>
      <vt:lpstr>Wingdings</vt:lpstr>
      <vt:lpstr>Office 테마</vt:lpstr>
      <vt:lpstr>Learning to Localize Sound Source in Visual Scenes</vt:lpstr>
      <vt:lpstr>PowerPoint 프레젠테이션</vt:lpstr>
      <vt:lpstr>PowerPoint 프레젠테이션</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Localize Sound Source in Visual Scenes</dc:title>
  <dc:creator>김소희</dc:creator>
  <cp:lastModifiedBy>김 소희</cp:lastModifiedBy>
  <cp:revision>3</cp:revision>
  <dcterms:created xsi:type="dcterms:W3CDTF">2022-05-25T05:17:16Z</dcterms:created>
  <dcterms:modified xsi:type="dcterms:W3CDTF">2022-05-27T09:15:37Z</dcterms:modified>
</cp:coreProperties>
</file>